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58" r:id="rId2"/>
  </p:sldMasterIdLst>
  <p:notesMasterIdLst>
    <p:notesMasterId r:id="rId33"/>
  </p:notesMasterIdLst>
  <p:sldIdLst>
    <p:sldId id="256" r:id="rId3"/>
    <p:sldId id="281" r:id="rId4"/>
    <p:sldId id="292" r:id="rId5"/>
    <p:sldId id="296" r:id="rId6"/>
    <p:sldId id="257" r:id="rId7"/>
    <p:sldId id="282" r:id="rId8"/>
    <p:sldId id="258" r:id="rId9"/>
    <p:sldId id="259" r:id="rId10"/>
    <p:sldId id="262" r:id="rId11"/>
    <p:sldId id="272" r:id="rId12"/>
    <p:sldId id="283" r:id="rId13"/>
    <p:sldId id="288" r:id="rId14"/>
    <p:sldId id="286" r:id="rId15"/>
    <p:sldId id="264" r:id="rId16"/>
    <p:sldId id="265" r:id="rId17"/>
    <p:sldId id="266" r:id="rId18"/>
    <p:sldId id="291" r:id="rId19"/>
    <p:sldId id="284" r:id="rId20"/>
    <p:sldId id="287" r:id="rId21"/>
    <p:sldId id="268" r:id="rId22"/>
    <p:sldId id="267" r:id="rId23"/>
    <p:sldId id="289" r:id="rId24"/>
    <p:sldId id="290" r:id="rId25"/>
    <p:sldId id="277" r:id="rId26"/>
    <p:sldId id="278" r:id="rId27"/>
    <p:sldId id="271" r:id="rId28"/>
    <p:sldId id="295" r:id="rId29"/>
    <p:sldId id="293" r:id="rId30"/>
    <p:sldId id="294" r:id="rId31"/>
    <p:sldId id="280" r:id="rId32"/>
  </p:sldIdLst>
  <p:sldSz cx="12192000" cy="6858000"/>
  <p:notesSz cx="6858000" cy="9144000"/>
  <p:custDataLst>
    <p:tags r:id="rId34"/>
  </p:custData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B6A323-AD79-46AB-B4BA-42664EACA3E5}" v="156" dt="2023-02-07T13:27:54.251"/>
    <p1510:client id="{AB5D0E74-C1BA-40F9-834A-095969AEB44C}" v="341" dt="2023-02-07T12:54:58.2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46" autoAdjust="0"/>
    <p:restoredTop sz="69104" autoAdjust="0"/>
  </p:normalViewPr>
  <p:slideViewPr>
    <p:cSldViewPr snapToGrid="0">
      <p:cViewPr varScale="1">
        <p:scale>
          <a:sx n="30" d="100"/>
          <a:sy n="30" d="100"/>
        </p:scale>
        <p:origin x="18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3" d="100"/>
        <a:sy n="63" d="100"/>
      </p:scale>
      <p:origin x="0" y="-6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686825-D440-4172-9A86-171FB1B2AB6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715B252-AD93-403E-8DA6-CCA4A10A8A08}">
      <dgm:prSet/>
      <dgm:spPr/>
      <dgm:t>
        <a:bodyPr/>
        <a:lstStyle/>
        <a:p>
          <a:pPr rtl="0"/>
          <a:r>
            <a:rPr lang="sk-SK" b="1" dirty="0">
              <a:solidFill>
                <a:schemeClr val="tx1"/>
              </a:solidFill>
              <a:latin typeface="Calibri"/>
              <a:cs typeface="Calibri"/>
            </a:rPr>
            <a:t>Predstavenie consider.it</a:t>
          </a:r>
          <a:br>
            <a:rPr lang="sk-SK" b="1" dirty="0">
              <a:solidFill>
                <a:schemeClr val="tx1"/>
              </a:solidFill>
              <a:latin typeface="Calibri"/>
              <a:cs typeface="Calibri"/>
            </a:rPr>
          </a:br>
          <a:r>
            <a:rPr lang="sk-SK" dirty="0">
              <a:solidFill>
                <a:schemeClr val="tx1"/>
              </a:solidFill>
              <a:latin typeface="Calibri"/>
              <a:cs typeface="Calibri"/>
            </a:rPr>
            <a:t>Organizovaný a efektívny online dialóg, príklad z Banskej Bystrice</a:t>
          </a:r>
          <a:endParaRPr lang="en-US" dirty="0">
            <a:solidFill>
              <a:schemeClr val="tx1"/>
            </a:solidFill>
            <a:latin typeface="Calibri"/>
            <a:cs typeface="Calibri"/>
          </a:endParaRPr>
        </a:p>
      </dgm:t>
    </dgm:pt>
    <dgm:pt modelId="{35B03DA8-8192-4F00-B6A6-2B88FF013ED1}" type="parTrans" cxnId="{499B0EB1-50BB-4568-9667-1F4BF5B6D953}">
      <dgm:prSet/>
      <dgm:spPr/>
      <dgm:t>
        <a:bodyPr/>
        <a:lstStyle/>
        <a:p>
          <a:endParaRPr lang="en-US"/>
        </a:p>
      </dgm:t>
    </dgm:pt>
    <dgm:pt modelId="{22A43D3B-2F09-420F-BC4C-EBAF3F377E3A}" type="sibTrans" cxnId="{499B0EB1-50BB-4568-9667-1F4BF5B6D953}">
      <dgm:prSet/>
      <dgm:spPr/>
      <dgm:t>
        <a:bodyPr/>
        <a:lstStyle/>
        <a:p>
          <a:endParaRPr lang="en-US"/>
        </a:p>
      </dgm:t>
    </dgm:pt>
    <dgm:pt modelId="{01028A8A-ED17-4C20-B52F-C63F3A1689DA}">
      <dgm:prSet/>
      <dgm:spPr/>
      <dgm:t>
        <a:bodyPr/>
        <a:lstStyle/>
        <a:p>
          <a:pPr rtl="0"/>
          <a:r>
            <a:rPr lang="sk-SK" b="1" dirty="0">
              <a:solidFill>
                <a:schemeClr val="tx1"/>
              </a:solidFill>
            </a:rPr>
            <a:t>Registrácia</a:t>
          </a:r>
          <a:r>
            <a:rPr lang="sk-SK" dirty="0">
              <a:solidFill>
                <a:schemeClr val="tx1"/>
              </a:solidFill>
            </a:rPr>
            <a:t> na testovacej stránke </a:t>
          </a:r>
          <a:r>
            <a:rPr lang="sk-SK" b="1" dirty="0">
              <a:solidFill>
                <a:schemeClr val="tx1"/>
              </a:solidFill>
            </a:rPr>
            <a:t>testuj.consider.it</a:t>
          </a:r>
          <a:endParaRPr lang="en-US" dirty="0">
            <a:solidFill>
              <a:schemeClr val="tx1"/>
            </a:solidFill>
            <a:latin typeface="Calibri"/>
            <a:cs typeface="Calibri"/>
          </a:endParaRPr>
        </a:p>
      </dgm:t>
    </dgm:pt>
    <dgm:pt modelId="{9B5C118E-ECA1-4124-8104-1D74CF2CFD3F}" type="parTrans" cxnId="{C6A6524F-461D-4642-AB3A-87DA40B0C8B6}">
      <dgm:prSet/>
      <dgm:spPr/>
      <dgm:t>
        <a:bodyPr/>
        <a:lstStyle/>
        <a:p>
          <a:endParaRPr lang="en-US"/>
        </a:p>
      </dgm:t>
    </dgm:pt>
    <dgm:pt modelId="{5B6282FF-B4CA-4ACC-87EC-BAB2F0C23C1D}" type="sibTrans" cxnId="{C6A6524F-461D-4642-AB3A-87DA40B0C8B6}">
      <dgm:prSet/>
      <dgm:spPr/>
      <dgm:t>
        <a:bodyPr/>
        <a:lstStyle/>
        <a:p>
          <a:endParaRPr lang="en-US"/>
        </a:p>
      </dgm:t>
    </dgm:pt>
    <dgm:pt modelId="{610ED788-6D35-49BC-8B7B-8024E0CE64D9}">
      <dgm:prSet/>
      <dgm:spPr/>
      <dgm:t>
        <a:bodyPr/>
        <a:lstStyle/>
        <a:p>
          <a:pPr rtl="0"/>
          <a:r>
            <a:rPr lang="sk-SK" b="1" dirty="0">
              <a:solidFill>
                <a:schemeClr val="tx1"/>
              </a:solidFill>
              <a:latin typeface="Calibri"/>
              <a:cs typeface="Calibri"/>
            </a:rPr>
            <a:t>Pridávanie novej položky:</a:t>
          </a:r>
        </a:p>
        <a:p>
          <a:pPr rtl="0"/>
          <a:r>
            <a:rPr lang="sk-SK" dirty="0">
              <a:solidFill>
                <a:schemeClr val="tx1"/>
              </a:solidFill>
            </a:rPr>
            <a:t>návrhu, otázky a pod.</a:t>
          </a:r>
          <a:endParaRPr lang="en-US" b="1" dirty="0">
            <a:solidFill>
              <a:schemeClr val="tx1"/>
            </a:solidFill>
            <a:latin typeface="Calibri"/>
            <a:cs typeface="Calibri"/>
          </a:endParaRPr>
        </a:p>
      </dgm:t>
    </dgm:pt>
    <dgm:pt modelId="{616436C2-C61E-4424-B1CE-F181EAA16BF1}" type="parTrans" cxnId="{62986636-2541-4AAF-83B9-9653E76066F2}">
      <dgm:prSet/>
      <dgm:spPr/>
      <dgm:t>
        <a:bodyPr/>
        <a:lstStyle/>
        <a:p>
          <a:endParaRPr lang="en-US"/>
        </a:p>
      </dgm:t>
    </dgm:pt>
    <dgm:pt modelId="{2A0CB1DC-E389-4798-A5BE-87EF7A4D02EF}" type="sibTrans" cxnId="{62986636-2541-4AAF-83B9-9653E76066F2}">
      <dgm:prSet/>
      <dgm:spPr/>
      <dgm:t>
        <a:bodyPr/>
        <a:lstStyle/>
        <a:p>
          <a:endParaRPr lang="en-US"/>
        </a:p>
      </dgm:t>
    </dgm:pt>
    <dgm:pt modelId="{1B55F961-2DBE-4555-9FD1-69E0D9CD8840}">
      <dgm:prSet phldr="0"/>
      <dgm:spPr/>
      <dgm:t>
        <a:bodyPr/>
        <a:lstStyle/>
        <a:p>
          <a:pPr rtl="0"/>
          <a:r>
            <a:rPr lang="sk-SK" b="1" dirty="0">
              <a:solidFill>
                <a:schemeClr val="tx1"/>
              </a:solidFill>
              <a:latin typeface="Calibri"/>
              <a:cs typeface="Calibri"/>
            </a:rPr>
            <a:t>ÚVOD: </a:t>
          </a:r>
        </a:p>
        <a:p>
          <a:pPr rtl="0"/>
          <a:r>
            <a:rPr lang="sk-SK" b="1" dirty="0">
              <a:solidFill>
                <a:schemeClr val="tx1"/>
              </a:solidFill>
              <a:latin typeface="Calibri"/>
              <a:cs typeface="Calibri"/>
            </a:rPr>
            <a:t>Nástroje pre digitálnu participáciu</a:t>
          </a:r>
          <a:endParaRPr lang="en-US" b="1" dirty="0">
            <a:solidFill>
              <a:schemeClr val="tx1"/>
            </a:solidFill>
            <a:latin typeface="Calibri"/>
            <a:cs typeface="Calibri"/>
          </a:endParaRPr>
        </a:p>
      </dgm:t>
    </dgm:pt>
    <dgm:pt modelId="{A4C32A65-60E9-4C1A-B8BE-60C608E63E3E}" type="parTrans" cxnId="{64681880-4348-4041-BA79-C535EC6A92F9}">
      <dgm:prSet/>
      <dgm:spPr/>
      <dgm:t>
        <a:bodyPr/>
        <a:lstStyle/>
        <a:p>
          <a:endParaRPr lang="sk-SK"/>
        </a:p>
      </dgm:t>
    </dgm:pt>
    <dgm:pt modelId="{6058468D-0D3D-474A-B712-65C8C4CD6323}" type="sibTrans" cxnId="{64681880-4348-4041-BA79-C535EC6A92F9}">
      <dgm:prSet/>
      <dgm:spPr/>
      <dgm:t>
        <a:bodyPr/>
        <a:lstStyle/>
        <a:p>
          <a:endParaRPr lang="sk-SK"/>
        </a:p>
      </dgm:t>
    </dgm:pt>
    <dgm:pt modelId="{28D0C4A3-0989-494B-A6A1-F86BCEECB580}">
      <dgm:prSet/>
      <dgm:spPr/>
      <dgm:t>
        <a:bodyPr/>
        <a:lstStyle/>
        <a:p>
          <a:pPr rtl="0"/>
          <a:r>
            <a:rPr lang="sk-SK" b="1" dirty="0">
              <a:solidFill>
                <a:schemeClr val="tx1"/>
              </a:solidFill>
              <a:latin typeface="Calibri"/>
              <a:cs typeface="Calibri"/>
            </a:rPr>
            <a:t>Práca s hodnotiacou</a:t>
          </a:r>
          <a:br>
            <a:rPr lang="sk-SK" dirty="0">
              <a:solidFill>
                <a:schemeClr val="tx1"/>
              </a:solidFill>
              <a:latin typeface="Calibri"/>
              <a:cs typeface="Calibri"/>
            </a:rPr>
          </a:br>
          <a:r>
            <a:rPr lang="sk-SK" dirty="0">
              <a:solidFill>
                <a:schemeClr val="tx1"/>
              </a:solidFill>
              <a:latin typeface="Calibri"/>
              <a:cs typeface="Calibri"/>
            </a:rPr>
            <a:t>Ako jednoducho a graficky prehľadne vyjadriť svoj názor</a:t>
          </a:r>
          <a:endParaRPr lang="en-US" dirty="0">
            <a:solidFill>
              <a:schemeClr val="tx1"/>
            </a:solidFill>
            <a:latin typeface="Calibri"/>
            <a:cs typeface="Calibri"/>
          </a:endParaRPr>
        </a:p>
      </dgm:t>
    </dgm:pt>
    <dgm:pt modelId="{E45F097A-B898-4251-97A7-C16B695888F2}" type="parTrans" cxnId="{33FD2EE5-1379-476F-BDE7-8A09A0A5781B}">
      <dgm:prSet/>
      <dgm:spPr/>
      <dgm:t>
        <a:bodyPr/>
        <a:lstStyle/>
        <a:p>
          <a:endParaRPr lang="sk-SK"/>
        </a:p>
      </dgm:t>
    </dgm:pt>
    <dgm:pt modelId="{C20DA0CD-23D9-4B1D-B502-602835652FCC}" type="sibTrans" cxnId="{33FD2EE5-1379-476F-BDE7-8A09A0A5781B}">
      <dgm:prSet/>
      <dgm:spPr/>
      <dgm:t>
        <a:bodyPr/>
        <a:lstStyle/>
        <a:p>
          <a:endParaRPr lang="sk-SK"/>
        </a:p>
      </dgm:t>
    </dgm:pt>
    <dgm:pt modelId="{EF9731EC-E517-441C-B3AB-2A4481E6CB95}">
      <dgm:prSet/>
      <dgm:spPr/>
      <dgm:t>
        <a:bodyPr/>
        <a:lstStyle/>
        <a:p>
          <a:pPr rtl="0"/>
          <a:r>
            <a:rPr lang="sk-SK" b="1" dirty="0">
              <a:solidFill>
                <a:schemeClr val="tx1"/>
              </a:solidFill>
              <a:latin typeface="Calibri"/>
              <a:cs typeface="Calibri"/>
            </a:rPr>
            <a:t>Využitie consider.it</a:t>
          </a:r>
          <a:br>
            <a:rPr lang="sk-SK" b="1" dirty="0">
              <a:solidFill>
                <a:schemeClr val="tx1"/>
              </a:solidFill>
              <a:latin typeface="Calibri"/>
              <a:cs typeface="Calibri"/>
            </a:rPr>
          </a:br>
          <a:r>
            <a:rPr lang="sk-SK" dirty="0">
              <a:solidFill>
                <a:schemeClr val="tx1"/>
              </a:solidFill>
              <a:ea typeface="+mn-lt"/>
              <a:cs typeface="+mn-lt"/>
            </a:rPr>
            <a:t>Komunitné plánovanie, Tvorba vízie, Tvorba akčného plánu, Tvorba PHSR, Anketa o prioritách mesta</a:t>
          </a:r>
          <a:endParaRPr lang="en-US" dirty="0">
            <a:solidFill>
              <a:schemeClr val="tx1"/>
            </a:solidFill>
            <a:latin typeface="Calibri"/>
            <a:cs typeface="Calibri"/>
          </a:endParaRPr>
        </a:p>
      </dgm:t>
    </dgm:pt>
    <dgm:pt modelId="{4B55C9E9-5BD4-46AF-BC0A-9C26047FC5E8}" type="parTrans" cxnId="{329073FA-32A4-4804-B31F-B99EA12D663C}">
      <dgm:prSet/>
      <dgm:spPr/>
      <dgm:t>
        <a:bodyPr/>
        <a:lstStyle/>
        <a:p>
          <a:endParaRPr lang="sk-SK"/>
        </a:p>
      </dgm:t>
    </dgm:pt>
    <dgm:pt modelId="{35E6D4EA-54BB-42C4-A3B7-53EA3EA2B7FA}" type="sibTrans" cxnId="{329073FA-32A4-4804-B31F-B99EA12D663C}">
      <dgm:prSet/>
      <dgm:spPr/>
      <dgm:t>
        <a:bodyPr/>
        <a:lstStyle/>
        <a:p>
          <a:endParaRPr lang="sk-SK"/>
        </a:p>
      </dgm:t>
    </dgm:pt>
    <dgm:pt modelId="{63D623B5-18D6-4E5B-8308-5C7C0CDD4000}">
      <dgm:prSet/>
      <dgm:spPr/>
      <dgm:t>
        <a:bodyPr/>
        <a:lstStyle/>
        <a:p>
          <a:pPr rtl="0"/>
          <a:r>
            <a:rPr lang="sk-SK" b="1" dirty="0">
              <a:solidFill>
                <a:schemeClr val="tx1"/>
              </a:solidFill>
              <a:latin typeface="Calibri"/>
              <a:cs typeface="Calibri"/>
            </a:rPr>
            <a:t>Spätná väzba </a:t>
          </a:r>
          <a:br>
            <a:rPr lang="sk-SK" b="1" dirty="0">
              <a:solidFill>
                <a:schemeClr val="tx1"/>
              </a:solidFill>
              <a:latin typeface="Calibri"/>
              <a:cs typeface="Calibri"/>
            </a:rPr>
          </a:br>
          <a:r>
            <a:rPr lang="sk-SK" b="1" dirty="0">
              <a:solidFill>
                <a:schemeClr val="tx1"/>
              </a:solidFill>
              <a:latin typeface="Calibri"/>
              <a:cs typeface="Calibri"/>
            </a:rPr>
            <a:t>PRE a PROTI</a:t>
          </a:r>
          <a:br>
            <a:rPr lang="sk-SK" dirty="0">
              <a:solidFill>
                <a:schemeClr val="tx1"/>
              </a:solidFill>
              <a:latin typeface="Calibri"/>
              <a:cs typeface="Calibri"/>
            </a:rPr>
          </a:br>
          <a:r>
            <a:rPr lang="sk-SK" dirty="0">
              <a:solidFill>
                <a:schemeClr val="tx1"/>
              </a:solidFill>
              <a:latin typeface="Calibri"/>
              <a:cs typeface="Calibri"/>
            </a:rPr>
            <a:t>Hodnotiace komentáre a vyjadrenie podpory alebo zamietnutia</a:t>
          </a:r>
          <a:endParaRPr lang="en-US" dirty="0">
            <a:solidFill>
              <a:schemeClr val="tx1"/>
            </a:solidFill>
            <a:latin typeface="Calibri"/>
            <a:cs typeface="Calibri"/>
          </a:endParaRPr>
        </a:p>
      </dgm:t>
    </dgm:pt>
    <dgm:pt modelId="{33EECE1E-F39F-4337-AA45-BE7A8F4C2683}" type="parTrans" cxnId="{A5210110-233A-4D28-9BA8-7FCAE0729698}">
      <dgm:prSet/>
      <dgm:spPr/>
      <dgm:t>
        <a:bodyPr/>
        <a:lstStyle/>
        <a:p>
          <a:endParaRPr lang="sk-SK"/>
        </a:p>
      </dgm:t>
    </dgm:pt>
    <dgm:pt modelId="{A197582B-53BE-4A1C-AB20-FD8EA2A1E03F}" type="sibTrans" cxnId="{A5210110-233A-4D28-9BA8-7FCAE0729698}">
      <dgm:prSet/>
      <dgm:spPr/>
      <dgm:t>
        <a:bodyPr/>
        <a:lstStyle/>
        <a:p>
          <a:endParaRPr lang="sk-SK"/>
        </a:p>
      </dgm:t>
    </dgm:pt>
    <dgm:pt modelId="{52A17543-BCCF-47A8-A5E6-A2926828A557}" type="pres">
      <dgm:prSet presAssocID="{0B686825-D440-4172-9A86-171FB1B2AB6A}" presName="Name0" presStyleCnt="0">
        <dgm:presLayoutVars>
          <dgm:dir/>
          <dgm:resizeHandles val="exact"/>
        </dgm:presLayoutVars>
      </dgm:prSet>
      <dgm:spPr/>
    </dgm:pt>
    <dgm:pt modelId="{E394C2A0-DC1E-4515-866F-7FEC3A36C3AE}" type="pres">
      <dgm:prSet presAssocID="{1B55F961-2DBE-4555-9FD1-69E0D9CD8840}" presName="node" presStyleLbl="node1" presStyleIdx="0" presStyleCnt="7" custLinFactNeighborX="709" custLinFactNeighborY="459">
        <dgm:presLayoutVars>
          <dgm:bulletEnabled val="1"/>
        </dgm:presLayoutVars>
      </dgm:prSet>
      <dgm:spPr/>
    </dgm:pt>
    <dgm:pt modelId="{B0C762CD-0826-42C6-A9FE-214227DF6135}" type="pres">
      <dgm:prSet presAssocID="{6058468D-0D3D-474A-B712-65C8C4CD6323}" presName="sibTrans" presStyleLbl="sibTrans1D1" presStyleIdx="0" presStyleCnt="6"/>
      <dgm:spPr/>
    </dgm:pt>
    <dgm:pt modelId="{67BB9086-CC48-46B0-AD3E-976B0A2278FE}" type="pres">
      <dgm:prSet presAssocID="{6058468D-0D3D-474A-B712-65C8C4CD6323}" presName="connectorText" presStyleLbl="sibTrans1D1" presStyleIdx="0" presStyleCnt="6"/>
      <dgm:spPr/>
    </dgm:pt>
    <dgm:pt modelId="{B77E342B-BD0F-43B9-BBEF-471F57CD1E0F}" type="pres">
      <dgm:prSet presAssocID="{0715B252-AD93-403E-8DA6-CCA4A10A8A08}" presName="node" presStyleLbl="node1" presStyleIdx="1" presStyleCnt="7" custLinFactNeighborX="0" custLinFactNeighborY="-9256">
        <dgm:presLayoutVars>
          <dgm:bulletEnabled val="1"/>
        </dgm:presLayoutVars>
      </dgm:prSet>
      <dgm:spPr/>
    </dgm:pt>
    <dgm:pt modelId="{E870D0E0-161C-490E-AACD-42709287B14B}" type="pres">
      <dgm:prSet presAssocID="{22A43D3B-2F09-420F-BC4C-EBAF3F377E3A}" presName="sibTrans" presStyleLbl="sibTrans1D1" presStyleIdx="1" presStyleCnt="6"/>
      <dgm:spPr/>
    </dgm:pt>
    <dgm:pt modelId="{FB9B75BC-4DC8-4117-AC5C-25820C1C8EAA}" type="pres">
      <dgm:prSet presAssocID="{22A43D3B-2F09-420F-BC4C-EBAF3F377E3A}" presName="connectorText" presStyleLbl="sibTrans1D1" presStyleIdx="1" presStyleCnt="6"/>
      <dgm:spPr/>
    </dgm:pt>
    <dgm:pt modelId="{83FB6A3F-86D1-4385-B929-77C11E8A2DD3}" type="pres">
      <dgm:prSet presAssocID="{EF9731EC-E517-441C-B3AB-2A4481E6CB95}" presName="node" presStyleLbl="node1" presStyleIdx="2" presStyleCnt="7" custLinFactNeighborX="266" custLinFactNeighborY="-1392">
        <dgm:presLayoutVars>
          <dgm:bulletEnabled val="1"/>
        </dgm:presLayoutVars>
      </dgm:prSet>
      <dgm:spPr/>
    </dgm:pt>
    <dgm:pt modelId="{6A92B148-2C40-4D33-B894-D3E03F7D2C45}" type="pres">
      <dgm:prSet presAssocID="{35E6D4EA-54BB-42C4-A3B7-53EA3EA2B7FA}" presName="sibTrans" presStyleLbl="sibTrans1D1" presStyleIdx="2" presStyleCnt="6"/>
      <dgm:spPr/>
    </dgm:pt>
    <dgm:pt modelId="{5D8D2799-4B5C-45C9-B8E1-2A15D0480605}" type="pres">
      <dgm:prSet presAssocID="{35E6D4EA-54BB-42C4-A3B7-53EA3EA2B7FA}" presName="connectorText" presStyleLbl="sibTrans1D1" presStyleIdx="2" presStyleCnt="6"/>
      <dgm:spPr/>
    </dgm:pt>
    <dgm:pt modelId="{455A5A0C-1EB3-4E33-ADC0-8A81536F4431}" type="pres">
      <dgm:prSet presAssocID="{01028A8A-ED17-4C20-B52F-C63F3A1689DA}" presName="node" presStyleLbl="node1" presStyleIdx="3" presStyleCnt="7" custScaleX="65956" custLinFactNeighborX="-266" custLinFactNeighborY="844">
        <dgm:presLayoutVars>
          <dgm:bulletEnabled val="1"/>
        </dgm:presLayoutVars>
      </dgm:prSet>
      <dgm:spPr/>
    </dgm:pt>
    <dgm:pt modelId="{F1B2CD87-FBF5-4CA1-ABCE-9FB1EFDD91E1}" type="pres">
      <dgm:prSet presAssocID="{5B6282FF-B4CA-4ACC-87EC-BAB2F0C23C1D}" presName="sibTrans" presStyleLbl="sibTrans1D1" presStyleIdx="3" presStyleCnt="6"/>
      <dgm:spPr/>
    </dgm:pt>
    <dgm:pt modelId="{259D4CEA-19D9-4621-9F76-126F9665B177}" type="pres">
      <dgm:prSet presAssocID="{5B6282FF-B4CA-4ACC-87EC-BAB2F0C23C1D}" presName="connectorText" presStyleLbl="sibTrans1D1" presStyleIdx="3" presStyleCnt="6"/>
      <dgm:spPr/>
    </dgm:pt>
    <dgm:pt modelId="{579A251C-432B-43FA-ADC2-8D137D1A7451}" type="pres">
      <dgm:prSet presAssocID="{28D0C4A3-0989-494B-A6A1-F86BCEECB580}" presName="node" presStyleLbl="node1" presStyleIdx="4" presStyleCnt="7" custScaleX="70427" custLinFactNeighborX="-801" custLinFactNeighborY="1810">
        <dgm:presLayoutVars>
          <dgm:bulletEnabled val="1"/>
        </dgm:presLayoutVars>
      </dgm:prSet>
      <dgm:spPr/>
    </dgm:pt>
    <dgm:pt modelId="{E5BDC65E-C5EA-40CC-8E69-60B0AE04EA23}" type="pres">
      <dgm:prSet presAssocID="{C20DA0CD-23D9-4B1D-B502-602835652FCC}" presName="sibTrans" presStyleLbl="sibTrans1D1" presStyleIdx="4" presStyleCnt="6"/>
      <dgm:spPr/>
    </dgm:pt>
    <dgm:pt modelId="{D83E7AEA-7631-4738-9929-F03B86EC6B63}" type="pres">
      <dgm:prSet presAssocID="{C20DA0CD-23D9-4B1D-B502-602835652FCC}" presName="connectorText" presStyleLbl="sibTrans1D1" presStyleIdx="4" presStyleCnt="6"/>
      <dgm:spPr/>
    </dgm:pt>
    <dgm:pt modelId="{93CAD087-66CE-42C7-BE24-ADA97A033E4C}" type="pres">
      <dgm:prSet presAssocID="{63D623B5-18D6-4E5B-8308-5C7C0CDD4000}" presName="node" presStyleLbl="node1" presStyleIdx="5" presStyleCnt="7" custScaleX="70427" custLinFactNeighborX="-801" custLinFactNeighborY="1810">
        <dgm:presLayoutVars>
          <dgm:bulletEnabled val="1"/>
        </dgm:presLayoutVars>
      </dgm:prSet>
      <dgm:spPr/>
    </dgm:pt>
    <dgm:pt modelId="{545B4C1F-0166-46B6-8D09-DB3FAC711973}" type="pres">
      <dgm:prSet presAssocID="{A197582B-53BE-4A1C-AB20-FD8EA2A1E03F}" presName="sibTrans" presStyleLbl="sibTrans1D1" presStyleIdx="5" presStyleCnt="6"/>
      <dgm:spPr/>
    </dgm:pt>
    <dgm:pt modelId="{FB8388CE-5F11-4FD7-A987-15622BBF480D}" type="pres">
      <dgm:prSet presAssocID="{A197582B-53BE-4A1C-AB20-FD8EA2A1E03F}" presName="connectorText" presStyleLbl="sibTrans1D1" presStyleIdx="5" presStyleCnt="6"/>
      <dgm:spPr/>
    </dgm:pt>
    <dgm:pt modelId="{6ACA7914-F4BE-4A80-BAC9-6BC05EC85C8A}" type="pres">
      <dgm:prSet presAssocID="{610ED788-6D35-49BC-8B7B-8024E0CE64D9}" presName="node" presStyleLbl="node1" presStyleIdx="6" presStyleCnt="7" custScaleX="68570" custLinFactNeighborX="1765" custLinFactNeighborY="3226">
        <dgm:presLayoutVars>
          <dgm:bulletEnabled val="1"/>
        </dgm:presLayoutVars>
      </dgm:prSet>
      <dgm:spPr/>
    </dgm:pt>
  </dgm:ptLst>
  <dgm:cxnLst>
    <dgm:cxn modelId="{DD2ED406-3610-404F-9743-5A4EDAF4A22F}" type="presOf" srcId="{63D623B5-18D6-4E5B-8308-5C7C0CDD4000}" destId="{93CAD087-66CE-42C7-BE24-ADA97A033E4C}" srcOrd="0" destOrd="0" presId="urn:microsoft.com/office/officeart/2016/7/layout/RepeatingBendingProcessNew"/>
    <dgm:cxn modelId="{A5210110-233A-4D28-9BA8-7FCAE0729698}" srcId="{0B686825-D440-4172-9A86-171FB1B2AB6A}" destId="{63D623B5-18D6-4E5B-8308-5C7C0CDD4000}" srcOrd="5" destOrd="0" parTransId="{33EECE1E-F39F-4337-AA45-BE7A8F4C2683}" sibTransId="{A197582B-53BE-4A1C-AB20-FD8EA2A1E03F}"/>
    <dgm:cxn modelId="{E7F1F11F-63BB-47C0-A15E-194D667F5437}" type="presOf" srcId="{A197582B-53BE-4A1C-AB20-FD8EA2A1E03F}" destId="{545B4C1F-0166-46B6-8D09-DB3FAC711973}" srcOrd="0" destOrd="0" presId="urn:microsoft.com/office/officeart/2016/7/layout/RepeatingBendingProcessNew"/>
    <dgm:cxn modelId="{FB1B722E-B8E5-4F24-A655-7B124DDA1CE8}" type="presOf" srcId="{01028A8A-ED17-4C20-B52F-C63F3A1689DA}" destId="{455A5A0C-1EB3-4E33-ADC0-8A81536F4431}" srcOrd="0" destOrd="0" presId="urn:microsoft.com/office/officeart/2016/7/layout/RepeatingBendingProcessNew"/>
    <dgm:cxn modelId="{66C59435-7125-4AB8-94D7-2A7D787D196D}" type="presOf" srcId="{22A43D3B-2F09-420F-BC4C-EBAF3F377E3A}" destId="{FB9B75BC-4DC8-4117-AC5C-25820C1C8EAA}" srcOrd="1" destOrd="0" presId="urn:microsoft.com/office/officeart/2016/7/layout/RepeatingBendingProcessNew"/>
    <dgm:cxn modelId="{62986636-2541-4AAF-83B9-9653E76066F2}" srcId="{0B686825-D440-4172-9A86-171FB1B2AB6A}" destId="{610ED788-6D35-49BC-8B7B-8024E0CE64D9}" srcOrd="6" destOrd="0" parTransId="{616436C2-C61E-4424-B1CE-F181EAA16BF1}" sibTransId="{2A0CB1DC-E389-4798-A5BE-87EF7A4D02EF}"/>
    <dgm:cxn modelId="{376E9A4A-7A75-41FC-86DC-22DFC09BA13D}" type="presOf" srcId="{0715B252-AD93-403E-8DA6-CCA4A10A8A08}" destId="{B77E342B-BD0F-43B9-BBEF-471F57CD1E0F}" srcOrd="0" destOrd="0" presId="urn:microsoft.com/office/officeart/2016/7/layout/RepeatingBendingProcessNew"/>
    <dgm:cxn modelId="{5633A04A-5292-4E80-9B14-26D08066D84A}" type="presOf" srcId="{C20DA0CD-23D9-4B1D-B502-602835652FCC}" destId="{E5BDC65E-C5EA-40CC-8E69-60B0AE04EA23}" srcOrd="0" destOrd="0" presId="urn:microsoft.com/office/officeart/2016/7/layout/RepeatingBendingProcessNew"/>
    <dgm:cxn modelId="{C6A6524F-461D-4642-AB3A-87DA40B0C8B6}" srcId="{0B686825-D440-4172-9A86-171FB1B2AB6A}" destId="{01028A8A-ED17-4C20-B52F-C63F3A1689DA}" srcOrd="3" destOrd="0" parTransId="{9B5C118E-ECA1-4124-8104-1D74CF2CFD3F}" sibTransId="{5B6282FF-B4CA-4ACC-87EC-BAB2F0C23C1D}"/>
    <dgm:cxn modelId="{20FCB158-53F3-4F9C-B3CC-CFD9D54E90E4}" type="presOf" srcId="{6058468D-0D3D-474A-B712-65C8C4CD6323}" destId="{B0C762CD-0826-42C6-A9FE-214227DF6135}" srcOrd="0" destOrd="0" presId="urn:microsoft.com/office/officeart/2016/7/layout/RepeatingBendingProcessNew"/>
    <dgm:cxn modelId="{55C3E27D-3241-4502-B9FC-EA6462D8003D}" type="presOf" srcId="{35E6D4EA-54BB-42C4-A3B7-53EA3EA2B7FA}" destId="{5D8D2799-4B5C-45C9-B8E1-2A15D0480605}" srcOrd="1" destOrd="0" presId="urn:microsoft.com/office/officeart/2016/7/layout/RepeatingBendingProcessNew"/>
    <dgm:cxn modelId="{64681880-4348-4041-BA79-C535EC6A92F9}" srcId="{0B686825-D440-4172-9A86-171FB1B2AB6A}" destId="{1B55F961-2DBE-4555-9FD1-69E0D9CD8840}" srcOrd="0" destOrd="0" parTransId="{A4C32A65-60E9-4C1A-B8BE-60C608E63E3E}" sibTransId="{6058468D-0D3D-474A-B712-65C8C4CD6323}"/>
    <dgm:cxn modelId="{F14CFA87-B398-42CD-B2A6-C476E4C94760}" type="presOf" srcId="{6058468D-0D3D-474A-B712-65C8C4CD6323}" destId="{67BB9086-CC48-46B0-AD3E-976B0A2278FE}" srcOrd="1" destOrd="0" presId="urn:microsoft.com/office/officeart/2016/7/layout/RepeatingBendingProcessNew"/>
    <dgm:cxn modelId="{6C7EAA88-76F2-4F5F-B52C-7A234FCACC97}" type="presOf" srcId="{1B55F961-2DBE-4555-9FD1-69E0D9CD8840}" destId="{E394C2A0-DC1E-4515-866F-7FEC3A36C3AE}" srcOrd="0" destOrd="0" presId="urn:microsoft.com/office/officeart/2016/7/layout/RepeatingBendingProcessNew"/>
    <dgm:cxn modelId="{97C1F98C-D9F5-44B3-89E8-5EDE82E338DC}" type="presOf" srcId="{5B6282FF-B4CA-4ACC-87EC-BAB2F0C23C1D}" destId="{259D4CEA-19D9-4621-9F76-126F9665B177}" srcOrd="1" destOrd="0" presId="urn:microsoft.com/office/officeart/2016/7/layout/RepeatingBendingProcessNew"/>
    <dgm:cxn modelId="{F575339A-B9D5-438D-AC54-2D1DA976ED93}" type="presOf" srcId="{610ED788-6D35-49BC-8B7B-8024E0CE64D9}" destId="{6ACA7914-F4BE-4A80-BAC9-6BC05EC85C8A}" srcOrd="0" destOrd="0" presId="urn:microsoft.com/office/officeart/2016/7/layout/RepeatingBendingProcessNew"/>
    <dgm:cxn modelId="{99C68A9D-8EF5-4F10-8550-A573BBE057C3}" type="presOf" srcId="{A197582B-53BE-4A1C-AB20-FD8EA2A1E03F}" destId="{FB8388CE-5F11-4FD7-A987-15622BBF480D}" srcOrd="1" destOrd="0" presId="urn:microsoft.com/office/officeart/2016/7/layout/RepeatingBendingProcessNew"/>
    <dgm:cxn modelId="{189163A6-2A06-4474-93C3-07B015C1A218}" type="presOf" srcId="{0B686825-D440-4172-9A86-171FB1B2AB6A}" destId="{52A17543-BCCF-47A8-A5E6-A2926828A557}" srcOrd="0" destOrd="0" presId="urn:microsoft.com/office/officeart/2016/7/layout/RepeatingBendingProcessNew"/>
    <dgm:cxn modelId="{0012CAAF-BE08-40BB-B658-F7A091D231F8}" type="presOf" srcId="{5B6282FF-B4CA-4ACC-87EC-BAB2F0C23C1D}" destId="{F1B2CD87-FBF5-4CA1-ABCE-9FB1EFDD91E1}" srcOrd="0" destOrd="0" presId="urn:microsoft.com/office/officeart/2016/7/layout/RepeatingBendingProcessNew"/>
    <dgm:cxn modelId="{499B0EB1-50BB-4568-9667-1F4BF5B6D953}" srcId="{0B686825-D440-4172-9A86-171FB1B2AB6A}" destId="{0715B252-AD93-403E-8DA6-CCA4A10A8A08}" srcOrd="1" destOrd="0" parTransId="{35B03DA8-8192-4F00-B6A6-2B88FF013ED1}" sibTransId="{22A43D3B-2F09-420F-BC4C-EBAF3F377E3A}"/>
    <dgm:cxn modelId="{DAD227B5-99DD-4D41-9772-F60B5EFAA030}" type="presOf" srcId="{28D0C4A3-0989-494B-A6A1-F86BCEECB580}" destId="{579A251C-432B-43FA-ADC2-8D137D1A7451}" srcOrd="0" destOrd="0" presId="urn:microsoft.com/office/officeart/2016/7/layout/RepeatingBendingProcessNew"/>
    <dgm:cxn modelId="{8110B4CD-8C1F-4B87-9840-150998BBD0D7}" type="presOf" srcId="{EF9731EC-E517-441C-B3AB-2A4481E6CB95}" destId="{83FB6A3F-86D1-4385-B929-77C11E8A2DD3}" srcOrd="0" destOrd="0" presId="urn:microsoft.com/office/officeart/2016/7/layout/RepeatingBendingProcessNew"/>
    <dgm:cxn modelId="{80C326CE-3404-4C5E-80C1-29C65D41AE61}" type="presOf" srcId="{35E6D4EA-54BB-42C4-A3B7-53EA3EA2B7FA}" destId="{6A92B148-2C40-4D33-B894-D3E03F7D2C45}" srcOrd="0" destOrd="0" presId="urn:microsoft.com/office/officeart/2016/7/layout/RepeatingBendingProcessNew"/>
    <dgm:cxn modelId="{644B69DC-36A5-4960-93DF-98E217B72B6E}" type="presOf" srcId="{C20DA0CD-23D9-4B1D-B502-602835652FCC}" destId="{D83E7AEA-7631-4738-9929-F03B86EC6B63}" srcOrd="1" destOrd="0" presId="urn:microsoft.com/office/officeart/2016/7/layout/RepeatingBendingProcessNew"/>
    <dgm:cxn modelId="{33FD2EE5-1379-476F-BDE7-8A09A0A5781B}" srcId="{0B686825-D440-4172-9A86-171FB1B2AB6A}" destId="{28D0C4A3-0989-494B-A6A1-F86BCEECB580}" srcOrd="4" destOrd="0" parTransId="{E45F097A-B898-4251-97A7-C16B695888F2}" sibTransId="{C20DA0CD-23D9-4B1D-B502-602835652FCC}"/>
    <dgm:cxn modelId="{329073FA-32A4-4804-B31F-B99EA12D663C}" srcId="{0B686825-D440-4172-9A86-171FB1B2AB6A}" destId="{EF9731EC-E517-441C-B3AB-2A4481E6CB95}" srcOrd="2" destOrd="0" parTransId="{4B55C9E9-5BD4-46AF-BC0A-9C26047FC5E8}" sibTransId="{35E6D4EA-54BB-42C4-A3B7-53EA3EA2B7FA}"/>
    <dgm:cxn modelId="{F2B065FC-95E6-4FF2-B85A-00B56BBA2DED}" type="presOf" srcId="{22A43D3B-2F09-420F-BC4C-EBAF3F377E3A}" destId="{E870D0E0-161C-490E-AACD-42709287B14B}" srcOrd="0" destOrd="0" presId="urn:microsoft.com/office/officeart/2016/7/layout/RepeatingBendingProcessNew"/>
    <dgm:cxn modelId="{18D4DA0C-8EC7-4FCE-A50A-A491F0547844}" type="presParOf" srcId="{52A17543-BCCF-47A8-A5E6-A2926828A557}" destId="{E394C2A0-DC1E-4515-866F-7FEC3A36C3AE}" srcOrd="0" destOrd="0" presId="urn:microsoft.com/office/officeart/2016/7/layout/RepeatingBendingProcessNew"/>
    <dgm:cxn modelId="{5BD9C11F-3D3D-424D-9BB5-F8B431917861}" type="presParOf" srcId="{52A17543-BCCF-47A8-A5E6-A2926828A557}" destId="{B0C762CD-0826-42C6-A9FE-214227DF6135}" srcOrd="1" destOrd="0" presId="urn:microsoft.com/office/officeart/2016/7/layout/RepeatingBendingProcessNew"/>
    <dgm:cxn modelId="{78A30272-1492-4610-8CBA-118501157E44}" type="presParOf" srcId="{B0C762CD-0826-42C6-A9FE-214227DF6135}" destId="{67BB9086-CC48-46B0-AD3E-976B0A2278FE}" srcOrd="0" destOrd="0" presId="urn:microsoft.com/office/officeart/2016/7/layout/RepeatingBendingProcessNew"/>
    <dgm:cxn modelId="{544380CD-4CB0-404F-8A90-1962E1DE4E80}" type="presParOf" srcId="{52A17543-BCCF-47A8-A5E6-A2926828A557}" destId="{B77E342B-BD0F-43B9-BBEF-471F57CD1E0F}" srcOrd="2" destOrd="0" presId="urn:microsoft.com/office/officeart/2016/7/layout/RepeatingBendingProcessNew"/>
    <dgm:cxn modelId="{5578DCEC-E7F6-479E-921E-5E7C36550772}" type="presParOf" srcId="{52A17543-BCCF-47A8-A5E6-A2926828A557}" destId="{E870D0E0-161C-490E-AACD-42709287B14B}" srcOrd="3" destOrd="0" presId="urn:microsoft.com/office/officeart/2016/7/layout/RepeatingBendingProcessNew"/>
    <dgm:cxn modelId="{87A245D3-3E49-4636-A72B-4A64EEFA59A7}" type="presParOf" srcId="{E870D0E0-161C-490E-AACD-42709287B14B}" destId="{FB9B75BC-4DC8-4117-AC5C-25820C1C8EAA}" srcOrd="0" destOrd="0" presId="urn:microsoft.com/office/officeart/2016/7/layout/RepeatingBendingProcessNew"/>
    <dgm:cxn modelId="{179FF2B5-1ED6-4556-AAE5-FBA90DEC56A1}" type="presParOf" srcId="{52A17543-BCCF-47A8-A5E6-A2926828A557}" destId="{83FB6A3F-86D1-4385-B929-77C11E8A2DD3}" srcOrd="4" destOrd="0" presId="urn:microsoft.com/office/officeart/2016/7/layout/RepeatingBendingProcessNew"/>
    <dgm:cxn modelId="{191DE48A-8074-4BAA-B3AD-26F8F51D0C57}" type="presParOf" srcId="{52A17543-BCCF-47A8-A5E6-A2926828A557}" destId="{6A92B148-2C40-4D33-B894-D3E03F7D2C45}" srcOrd="5" destOrd="0" presId="urn:microsoft.com/office/officeart/2016/7/layout/RepeatingBendingProcessNew"/>
    <dgm:cxn modelId="{2C22E4C1-0B3B-498B-B89E-9F0C56225FEA}" type="presParOf" srcId="{6A92B148-2C40-4D33-B894-D3E03F7D2C45}" destId="{5D8D2799-4B5C-45C9-B8E1-2A15D0480605}" srcOrd="0" destOrd="0" presId="urn:microsoft.com/office/officeart/2016/7/layout/RepeatingBendingProcessNew"/>
    <dgm:cxn modelId="{1400306E-993C-44D7-8915-7EE0514551BE}" type="presParOf" srcId="{52A17543-BCCF-47A8-A5E6-A2926828A557}" destId="{455A5A0C-1EB3-4E33-ADC0-8A81536F4431}" srcOrd="6" destOrd="0" presId="urn:microsoft.com/office/officeart/2016/7/layout/RepeatingBendingProcessNew"/>
    <dgm:cxn modelId="{BBD02A1D-1C6B-4A67-948F-477800964080}" type="presParOf" srcId="{52A17543-BCCF-47A8-A5E6-A2926828A557}" destId="{F1B2CD87-FBF5-4CA1-ABCE-9FB1EFDD91E1}" srcOrd="7" destOrd="0" presId="urn:microsoft.com/office/officeart/2016/7/layout/RepeatingBendingProcessNew"/>
    <dgm:cxn modelId="{90E7BCE3-B1E1-484D-B2B8-112C9D84A32C}" type="presParOf" srcId="{F1B2CD87-FBF5-4CA1-ABCE-9FB1EFDD91E1}" destId="{259D4CEA-19D9-4621-9F76-126F9665B177}" srcOrd="0" destOrd="0" presId="urn:microsoft.com/office/officeart/2016/7/layout/RepeatingBendingProcessNew"/>
    <dgm:cxn modelId="{49569438-21C4-4BA0-84C9-E0DE96FF6B7D}" type="presParOf" srcId="{52A17543-BCCF-47A8-A5E6-A2926828A557}" destId="{579A251C-432B-43FA-ADC2-8D137D1A7451}" srcOrd="8" destOrd="0" presId="urn:microsoft.com/office/officeart/2016/7/layout/RepeatingBendingProcessNew"/>
    <dgm:cxn modelId="{1E2B6C6C-4E37-436E-9254-D51B73EAE0E2}" type="presParOf" srcId="{52A17543-BCCF-47A8-A5E6-A2926828A557}" destId="{E5BDC65E-C5EA-40CC-8E69-60B0AE04EA23}" srcOrd="9" destOrd="0" presId="urn:microsoft.com/office/officeart/2016/7/layout/RepeatingBendingProcessNew"/>
    <dgm:cxn modelId="{0E19373B-052D-44D3-B206-680BBBC002F3}" type="presParOf" srcId="{E5BDC65E-C5EA-40CC-8E69-60B0AE04EA23}" destId="{D83E7AEA-7631-4738-9929-F03B86EC6B63}" srcOrd="0" destOrd="0" presId="urn:microsoft.com/office/officeart/2016/7/layout/RepeatingBendingProcessNew"/>
    <dgm:cxn modelId="{CFE69984-CCD6-4C1E-96E8-EA16632DEFDF}" type="presParOf" srcId="{52A17543-BCCF-47A8-A5E6-A2926828A557}" destId="{93CAD087-66CE-42C7-BE24-ADA97A033E4C}" srcOrd="10" destOrd="0" presId="urn:microsoft.com/office/officeart/2016/7/layout/RepeatingBendingProcessNew"/>
    <dgm:cxn modelId="{0C9AFE3A-F062-43BE-80ED-BFC97CB6C577}" type="presParOf" srcId="{52A17543-BCCF-47A8-A5E6-A2926828A557}" destId="{545B4C1F-0166-46B6-8D09-DB3FAC711973}" srcOrd="11" destOrd="0" presId="urn:microsoft.com/office/officeart/2016/7/layout/RepeatingBendingProcessNew"/>
    <dgm:cxn modelId="{C62DF3F9-3F79-4824-84FD-5752BF171580}" type="presParOf" srcId="{545B4C1F-0166-46B6-8D09-DB3FAC711973}" destId="{FB8388CE-5F11-4FD7-A987-15622BBF480D}" srcOrd="0" destOrd="0" presId="urn:microsoft.com/office/officeart/2016/7/layout/RepeatingBendingProcessNew"/>
    <dgm:cxn modelId="{957B1598-2700-4E7A-A52E-72DD37A1F9B5}" type="presParOf" srcId="{52A17543-BCCF-47A8-A5E6-A2926828A557}" destId="{6ACA7914-F4BE-4A80-BAC9-6BC05EC85C8A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762CD-0826-42C6-A9FE-214227DF6135}">
      <dsp:nvSpPr>
        <dsp:cNvPr id="0" name=""/>
        <dsp:cNvSpPr/>
      </dsp:nvSpPr>
      <dsp:spPr>
        <a:xfrm>
          <a:off x="3062307" y="864639"/>
          <a:ext cx="6458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0659"/>
              </a:moveTo>
              <a:lnTo>
                <a:pt x="340013" y="60659"/>
              </a:lnTo>
              <a:lnTo>
                <a:pt x="340013" y="45720"/>
              </a:lnTo>
              <a:lnTo>
                <a:pt x="645827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368306" y="906869"/>
        <a:ext cx="33829" cy="6979"/>
      </dsp:txXfrm>
    </dsp:sp>
    <dsp:sp modelId="{E394C2A0-DC1E-4515-866F-7FEC3A36C3AE}">
      <dsp:nvSpPr>
        <dsp:cNvPr id="0" name=""/>
        <dsp:cNvSpPr/>
      </dsp:nvSpPr>
      <dsp:spPr>
        <a:xfrm>
          <a:off x="29576" y="14939"/>
          <a:ext cx="3034531" cy="1820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schemeClr val="tx1"/>
              </a:solidFill>
              <a:latin typeface="Calibri"/>
              <a:cs typeface="Calibri"/>
            </a:rPr>
            <a:t>ÚVOD: 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schemeClr val="tx1"/>
              </a:solidFill>
              <a:latin typeface="Calibri"/>
              <a:cs typeface="Calibri"/>
            </a:rPr>
            <a:t>Nástroje pre digitálnu participáciu</a:t>
          </a:r>
          <a:endParaRPr lang="en-US" sz="1600" b="1" kern="1200" dirty="0">
            <a:solidFill>
              <a:schemeClr val="tx1"/>
            </a:solidFill>
            <a:latin typeface="Calibri"/>
            <a:cs typeface="Calibri"/>
          </a:endParaRPr>
        </a:p>
      </dsp:txBody>
      <dsp:txXfrm>
        <a:off x="29576" y="14939"/>
        <a:ext cx="3034531" cy="1820718"/>
      </dsp:txXfrm>
    </dsp:sp>
    <dsp:sp modelId="{E870D0E0-161C-490E-AACD-42709287B14B}">
      <dsp:nvSpPr>
        <dsp:cNvPr id="0" name=""/>
        <dsp:cNvSpPr/>
      </dsp:nvSpPr>
      <dsp:spPr>
        <a:xfrm>
          <a:off x="6773265" y="864639"/>
          <a:ext cx="6754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5403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93317" y="906869"/>
        <a:ext cx="35300" cy="6979"/>
      </dsp:txXfrm>
    </dsp:sp>
    <dsp:sp modelId="{B77E342B-BD0F-43B9-BBEF-471F57CD1E0F}">
      <dsp:nvSpPr>
        <dsp:cNvPr id="0" name=""/>
        <dsp:cNvSpPr/>
      </dsp:nvSpPr>
      <dsp:spPr>
        <a:xfrm>
          <a:off x="3740534" y="0"/>
          <a:ext cx="3034531" cy="1820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schemeClr val="tx1"/>
              </a:solidFill>
              <a:latin typeface="Calibri"/>
              <a:cs typeface="Calibri"/>
            </a:rPr>
            <a:t>Predstavenie consider.it</a:t>
          </a:r>
          <a:br>
            <a:rPr lang="sk-SK" sz="1600" b="1" kern="1200" dirty="0">
              <a:solidFill>
                <a:schemeClr val="tx1"/>
              </a:solidFill>
              <a:latin typeface="Calibri"/>
              <a:cs typeface="Calibri"/>
            </a:rPr>
          </a:br>
          <a:r>
            <a:rPr lang="sk-SK" sz="1600" kern="1200" dirty="0">
              <a:solidFill>
                <a:schemeClr val="tx1"/>
              </a:solidFill>
              <a:latin typeface="Calibri"/>
              <a:cs typeface="Calibri"/>
            </a:rPr>
            <a:t>Organizovaný a efektívny online dialóg, príklad z Banskej Bystrice</a:t>
          </a:r>
          <a:endParaRPr lang="en-US" sz="1600" kern="1200" dirty="0">
            <a:solidFill>
              <a:schemeClr val="tx1"/>
            </a:solidFill>
            <a:latin typeface="Calibri"/>
            <a:cs typeface="Calibri"/>
          </a:endParaRPr>
        </a:p>
      </dsp:txBody>
      <dsp:txXfrm>
        <a:off x="3740534" y="0"/>
        <a:ext cx="3034531" cy="1820718"/>
      </dsp:txXfrm>
    </dsp:sp>
    <dsp:sp modelId="{6A92B148-2C40-4D33-B894-D3E03F7D2C45}">
      <dsp:nvSpPr>
        <dsp:cNvPr id="0" name=""/>
        <dsp:cNvSpPr/>
      </dsp:nvSpPr>
      <dsp:spPr>
        <a:xfrm>
          <a:off x="1000727" y="1818918"/>
          <a:ext cx="7997606" cy="680506"/>
        </a:xfrm>
        <a:custGeom>
          <a:avLst/>
          <a:gdLst/>
          <a:ahLst/>
          <a:cxnLst/>
          <a:rect l="0" t="0" r="0" b="0"/>
          <a:pathLst>
            <a:path>
              <a:moveTo>
                <a:pt x="7997606" y="0"/>
              </a:moveTo>
              <a:lnTo>
                <a:pt x="7997606" y="357353"/>
              </a:lnTo>
              <a:lnTo>
                <a:pt x="0" y="357353"/>
              </a:lnTo>
              <a:lnTo>
                <a:pt x="0" y="680506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798802" y="2155682"/>
        <a:ext cx="401457" cy="6979"/>
      </dsp:txXfrm>
    </dsp:sp>
    <dsp:sp modelId="{83FB6A3F-86D1-4385-B929-77C11E8A2DD3}">
      <dsp:nvSpPr>
        <dsp:cNvPr id="0" name=""/>
        <dsp:cNvSpPr/>
      </dsp:nvSpPr>
      <dsp:spPr>
        <a:xfrm>
          <a:off x="7481068" y="0"/>
          <a:ext cx="3034531" cy="1820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schemeClr val="tx1"/>
              </a:solidFill>
              <a:latin typeface="Calibri"/>
              <a:cs typeface="Calibri"/>
            </a:rPr>
            <a:t>Využitie consider.it</a:t>
          </a:r>
          <a:br>
            <a:rPr lang="sk-SK" sz="1600" b="1" kern="1200" dirty="0">
              <a:solidFill>
                <a:schemeClr val="tx1"/>
              </a:solidFill>
              <a:latin typeface="Calibri"/>
              <a:cs typeface="Calibri"/>
            </a:rPr>
          </a:br>
          <a:r>
            <a:rPr lang="sk-SK" sz="1600" kern="1200" dirty="0">
              <a:solidFill>
                <a:schemeClr val="tx1"/>
              </a:solidFill>
              <a:ea typeface="+mn-lt"/>
              <a:cs typeface="+mn-lt"/>
            </a:rPr>
            <a:t>Komunitné plánovanie, Tvorba vízie, Tvorba akčného plánu, Tvorba PHSR, Anketa o prioritách mesta</a:t>
          </a:r>
          <a:endParaRPr lang="en-US" sz="1600" kern="1200" dirty="0">
            <a:solidFill>
              <a:schemeClr val="tx1"/>
            </a:solidFill>
            <a:latin typeface="Calibri"/>
            <a:cs typeface="Calibri"/>
          </a:endParaRPr>
        </a:p>
      </dsp:txBody>
      <dsp:txXfrm>
        <a:off x="7481068" y="0"/>
        <a:ext cx="3034531" cy="1820718"/>
      </dsp:txXfrm>
    </dsp:sp>
    <dsp:sp modelId="{F1B2CD87-FBF5-4CA1-ABCE-9FB1EFDD91E1}">
      <dsp:nvSpPr>
        <dsp:cNvPr id="0" name=""/>
        <dsp:cNvSpPr/>
      </dsp:nvSpPr>
      <dsp:spPr>
        <a:xfrm>
          <a:off x="1999655" y="3396464"/>
          <a:ext cx="6510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1096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08161" y="3438694"/>
        <a:ext cx="34084" cy="6979"/>
      </dsp:txXfrm>
    </dsp:sp>
    <dsp:sp modelId="{455A5A0C-1EB3-4E33-ADC0-8A81536F4431}">
      <dsp:nvSpPr>
        <dsp:cNvPr id="0" name=""/>
        <dsp:cNvSpPr/>
      </dsp:nvSpPr>
      <dsp:spPr>
        <a:xfrm>
          <a:off x="0" y="2531825"/>
          <a:ext cx="2001455" cy="1820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schemeClr val="tx1"/>
              </a:solidFill>
            </a:rPr>
            <a:t>Registrácia</a:t>
          </a:r>
          <a:r>
            <a:rPr lang="sk-SK" sz="1600" kern="1200" dirty="0">
              <a:solidFill>
                <a:schemeClr val="tx1"/>
              </a:solidFill>
            </a:rPr>
            <a:t> na testovacej stránke </a:t>
          </a:r>
          <a:r>
            <a:rPr lang="sk-SK" sz="1600" b="1" kern="1200" dirty="0">
              <a:solidFill>
                <a:schemeClr val="tx1"/>
              </a:solidFill>
            </a:rPr>
            <a:t>testuj.consider.it</a:t>
          </a:r>
          <a:endParaRPr lang="en-US" sz="1600" kern="1200" dirty="0">
            <a:solidFill>
              <a:schemeClr val="tx1"/>
            </a:solidFill>
            <a:latin typeface="Calibri"/>
            <a:cs typeface="Calibri"/>
          </a:endParaRPr>
        </a:p>
      </dsp:txBody>
      <dsp:txXfrm>
        <a:off x="0" y="2531825"/>
        <a:ext cx="2001455" cy="1820718"/>
      </dsp:txXfrm>
    </dsp:sp>
    <dsp:sp modelId="{E5BDC65E-C5EA-40CC-8E69-60B0AE04EA23}">
      <dsp:nvSpPr>
        <dsp:cNvPr id="0" name=""/>
        <dsp:cNvSpPr/>
      </dsp:nvSpPr>
      <dsp:spPr>
        <a:xfrm>
          <a:off x="4818481" y="3396464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5134703" y="3438694"/>
        <a:ext cx="34897" cy="6979"/>
      </dsp:txXfrm>
    </dsp:sp>
    <dsp:sp modelId="{579A251C-432B-43FA-ADC2-8D137D1A7451}">
      <dsp:nvSpPr>
        <dsp:cNvPr id="0" name=""/>
        <dsp:cNvSpPr/>
      </dsp:nvSpPr>
      <dsp:spPr>
        <a:xfrm>
          <a:off x="2683152" y="2531825"/>
          <a:ext cx="2137129" cy="1820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schemeClr val="tx1"/>
              </a:solidFill>
              <a:latin typeface="Calibri"/>
              <a:cs typeface="Calibri"/>
            </a:rPr>
            <a:t>Práca s hodnotiacou</a:t>
          </a:r>
          <a:br>
            <a:rPr lang="sk-SK" sz="1600" kern="1200" dirty="0">
              <a:solidFill>
                <a:schemeClr val="tx1"/>
              </a:solidFill>
              <a:latin typeface="Calibri"/>
              <a:cs typeface="Calibri"/>
            </a:rPr>
          </a:br>
          <a:r>
            <a:rPr lang="sk-SK" sz="1600" kern="1200" dirty="0">
              <a:solidFill>
                <a:schemeClr val="tx1"/>
              </a:solidFill>
              <a:latin typeface="Calibri"/>
              <a:cs typeface="Calibri"/>
            </a:rPr>
            <a:t>Ako jednoducho a graficky prehľadne vyjadriť svoj názor</a:t>
          </a:r>
          <a:endParaRPr lang="en-US" sz="1600" kern="1200" dirty="0">
            <a:solidFill>
              <a:schemeClr val="tx1"/>
            </a:solidFill>
            <a:latin typeface="Calibri"/>
            <a:cs typeface="Calibri"/>
          </a:endParaRPr>
        </a:p>
      </dsp:txBody>
      <dsp:txXfrm>
        <a:off x="2683152" y="2531825"/>
        <a:ext cx="2137129" cy="1820718"/>
      </dsp:txXfrm>
    </dsp:sp>
    <dsp:sp modelId="{545B4C1F-0166-46B6-8D09-DB3FAC711973}">
      <dsp:nvSpPr>
        <dsp:cNvPr id="0" name=""/>
        <dsp:cNvSpPr/>
      </dsp:nvSpPr>
      <dsp:spPr>
        <a:xfrm>
          <a:off x="7653552" y="3396464"/>
          <a:ext cx="7452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5208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8006761" y="3438694"/>
        <a:ext cx="38790" cy="6979"/>
      </dsp:txXfrm>
    </dsp:sp>
    <dsp:sp modelId="{93CAD087-66CE-42C7-BE24-ADA97A033E4C}">
      <dsp:nvSpPr>
        <dsp:cNvPr id="0" name=""/>
        <dsp:cNvSpPr/>
      </dsp:nvSpPr>
      <dsp:spPr>
        <a:xfrm>
          <a:off x="5518223" y="2531825"/>
          <a:ext cx="2137129" cy="1820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schemeClr val="tx1"/>
              </a:solidFill>
              <a:latin typeface="Calibri"/>
              <a:cs typeface="Calibri"/>
            </a:rPr>
            <a:t>Spätná väzba </a:t>
          </a:r>
          <a:br>
            <a:rPr lang="sk-SK" sz="1600" b="1" kern="1200" dirty="0">
              <a:solidFill>
                <a:schemeClr val="tx1"/>
              </a:solidFill>
              <a:latin typeface="Calibri"/>
              <a:cs typeface="Calibri"/>
            </a:rPr>
          </a:br>
          <a:r>
            <a:rPr lang="sk-SK" sz="1600" b="1" kern="1200" dirty="0">
              <a:solidFill>
                <a:schemeClr val="tx1"/>
              </a:solidFill>
              <a:latin typeface="Calibri"/>
              <a:cs typeface="Calibri"/>
            </a:rPr>
            <a:t>PRE a PROTI</a:t>
          </a:r>
          <a:br>
            <a:rPr lang="sk-SK" sz="1600" kern="1200" dirty="0">
              <a:solidFill>
                <a:schemeClr val="tx1"/>
              </a:solidFill>
              <a:latin typeface="Calibri"/>
              <a:cs typeface="Calibri"/>
            </a:rPr>
          </a:br>
          <a:r>
            <a:rPr lang="sk-SK" sz="1600" kern="1200" dirty="0">
              <a:solidFill>
                <a:schemeClr val="tx1"/>
              </a:solidFill>
              <a:latin typeface="Calibri"/>
              <a:cs typeface="Calibri"/>
            </a:rPr>
            <a:t>Hodnotiace komentáre a vyjadrenie podpory alebo zamietnutia</a:t>
          </a:r>
          <a:endParaRPr lang="en-US" sz="1600" kern="1200" dirty="0">
            <a:solidFill>
              <a:schemeClr val="tx1"/>
            </a:solidFill>
            <a:latin typeface="Calibri"/>
            <a:cs typeface="Calibri"/>
          </a:endParaRPr>
        </a:p>
      </dsp:txBody>
      <dsp:txXfrm>
        <a:off x="5518223" y="2531825"/>
        <a:ext cx="2137129" cy="1820718"/>
      </dsp:txXfrm>
    </dsp:sp>
    <dsp:sp modelId="{6ACA7914-F4BE-4A80-BAC9-6BC05EC85C8A}">
      <dsp:nvSpPr>
        <dsp:cNvPr id="0" name=""/>
        <dsp:cNvSpPr/>
      </dsp:nvSpPr>
      <dsp:spPr>
        <a:xfrm>
          <a:off x="8431160" y="2531825"/>
          <a:ext cx="2080777" cy="1820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schemeClr val="tx1"/>
              </a:solidFill>
              <a:latin typeface="Calibri"/>
              <a:cs typeface="Calibri"/>
            </a:rPr>
            <a:t>Pridávanie novej položky: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kern="1200" dirty="0">
              <a:solidFill>
                <a:schemeClr val="tx1"/>
              </a:solidFill>
            </a:rPr>
            <a:t>návrhu, otázky a pod.</a:t>
          </a:r>
          <a:endParaRPr lang="en-US" sz="1600" b="1" kern="1200" dirty="0">
            <a:solidFill>
              <a:schemeClr val="tx1"/>
            </a:solidFill>
            <a:latin typeface="Calibri"/>
            <a:cs typeface="Calibri"/>
          </a:endParaRPr>
        </a:p>
      </dsp:txBody>
      <dsp:txXfrm>
        <a:off x="8431160" y="2531825"/>
        <a:ext cx="2080777" cy="182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E743A-A6B3-43F9-98A4-DA124A39ABAB}" type="datetimeFigureOut">
              <a:t>3. 4. 2023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F0784-1696-4395-B8D8-0457C77F94F6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723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F0784-1696-4395-B8D8-0457C77F94F6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061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Prehľad digitálnych nástrojov pre participáciu: </a:t>
            </a:r>
            <a:r>
              <a:rPr lang="sk-SK" b="1" dirty="0" err="1"/>
              <a:t>Consul</a:t>
            </a:r>
            <a:r>
              <a:rPr lang="sk-SK" dirty="0"/>
              <a:t>, </a:t>
            </a:r>
            <a:r>
              <a:rPr lang="sk-SK" b="1" dirty="0" err="1"/>
              <a:t>Decidim</a:t>
            </a:r>
            <a:r>
              <a:rPr lang="sk-SK" dirty="0"/>
              <a:t>, </a:t>
            </a:r>
            <a:r>
              <a:rPr lang="sk-SK" b="1" dirty="0"/>
              <a:t>Polis</a:t>
            </a:r>
            <a:r>
              <a:rPr lang="sk-SK" dirty="0"/>
              <a:t>, </a:t>
            </a:r>
            <a:r>
              <a:rPr lang="sk-SK" b="1" dirty="0"/>
              <a:t>Citizen OS</a:t>
            </a:r>
            <a:r>
              <a:rPr lang="sk-SK" dirty="0"/>
              <a:t>, </a:t>
            </a:r>
            <a:r>
              <a:rPr lang="sk-SK" b="1" dirty="0" err="1"/>
              <a:t>Your</a:t>
            </a:r>
            <a:r>
              <a:rPr lang="sk-SK" b="1" dirty="0"/>
              <a:t> </a:t>
            </a:r>
            <a:r>
              <a:rPr lang="sk-SK" b="1" dirty="0" err="1"/>
              <a:t>Priorities</a:t>
            </a:r>
            <a:r>
              <a:rPr lang="sk-SK" dirty="0"/>
              <a:t>, </a:t>
            </a:r>
            <a:r>
              <a:rPr lang="sk-SK" b="1" dirty="0" err="1"/>
              <a:t>Consider</a:t>
            </a:r>
            <a:r>
              <a:rPr lang="sk-SK" b="1" dirty="0"/>
              <a:t> </a:t>
            </a:r>
            <a:r>
              <a:rPr lang="sk-SK" b="1" dirty="0" err="1"/>
              <a:t>It</a:t>
            </a:r>
            <a:r>
              <a:rPr lang="sk-SK" dirty="0"/>
              <a:t>...</a:t>
            </a:r>
          </a:p>
          <a:p>
            <a:endParaRPr lang="sk-SK" dirty="0"/>
          </a:p>
          <a:p>
            <a:r>
              <a:rPr lang="sk-SK" dirty="0"/>
              <a:t>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F0784-1696-4395-B8D8-0457C77F94F6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339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Prehľad digitálnych nástrojov pre participáciu: </a:t>
            </a:r>
            <a:r>
              <a:rPr lang="sk-SK" b="1" dirty="0" err="1"/>
              <a:t>Consul</a:t>
            </a:r>
            <a:r>
              <a:rPr lang="sk-SK" dirty="0"/>
              <a:t>, </a:t>
            </a:r>
            <a:r>
              <a:rPr lang="sk-SK" b="1" dirty="0" err="1"/>
              <a:t>Decidim</a:t>
            </a:r>
            <a:r>
              <a:rPr lang="sk-SK" dirty="0"/>
              <a:t>, </a:t>
            </a:r>
            <a:r>
              <a:rPr lang="sk-SK" b="1" dirty="0"/>
              <a:t>Polis</a:t>
            </a:r>
            <a:r>
              <a:rPr lang="sk-SK" dirty="0"/>
              <a:t>, </a:t>
            </a:r>
            <a:r>
              <a:rPr lang="sk-SK" b="1" dirty="0"/>
              <a:t>Citizen OS</a:t>
            </a:r>
            <a:r>
              <a:rPr lang="sk-SK" dirty="0"/>
              <a:t>, </a:t>
            </a:r>
            <a:r>
              <a:rPr lang="sk-SK" b="1" dirty="0" err="1"/>
              <a:t>Your</a:t>
            </a:r>
            <a:r>
              <a:rPr lang="sk-SK" b="1" dirty="0"/>
              <a:t> </a:t>
            </a:r>
            <a:r>
              <a:rPr lang="sk-SK" b="1" dirty="0" err="1"/>
              <a:t>Priorities</a:t>
            </a:r>
            <a:r>
              <a:rPr lang="sk-SK" dirty="0"/>
              <a:t>, </a:t>
            </a:r>
            <a:r>
              <a:rPr lang="sk-SK" b="1" dirty="0" err="1"/>
              <a:t>Consider</a:t>
            </a:r>
            <a:r>
              <a:rPr lang="sk-SK" b="1" dirty="0"/>
              <a:t> </a:t>
            </a:r>
            <a:r>
              <a:rPr lang="sk-SK" b="1" dirty="0" err="1"/>
              <a:t>It</a:t>
            </a:r>
            <a:r>
              <a:rPr lang="sk-SK" dirty="0"/>
              <a:t>...</a:t>
            </a:r>
          </a:p>
          <a:p>
            <a:endParaRPr lang="sk-SK" dirty="0"/>
          </a:p>
          <a:p>
            <a:r>
              <a:rPr lang="sk-SK" dirty="0"/>
              <a:t>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F0784-1696-4395-B8D8-0457C77F94F6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6709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/>
              <a:t>Aktivita – Miro vytvorí novú tému: </a:t>
            </a:r>
            <a:r>
              <a:rPr lang="sk-SK" sz="1200" i="1" dirty="0">
                <a:ea typeface="+mn-lt"/>
                <a:cs typeface="+mn-lt"/>
              </a:rPr>
              <a:t>Akú verejnú politiku si viete predstaviť, že by ste riešili </a:t>
            </a:r>
            <a:r>
              <a:rPr lang="sk-SK" sz="1200" i="1" dirty="0" err="1">
                <a:ea typeface="+mn-lt"/>
                <a:cs typeface="+mn-lt"/>
              </a:rPr>
              <a:t>participatívne</a:t>
            </a:r>
            <a:r>
              <a:rPr lang="sk-SK" sz="1200" i="1" dirty="0">
                <a:ea typeface="+mn-lt"/>
                <a:cs typeface="+mn-lt"/>
              </a:rPr>
              <a:t> platformou consider.it ?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i="1" dirty="0">
                <a:ea typeface="+mn-lt"/>
                <a:cs typeface="+mn-lt"/>
              </a:rPr>
              <a:t>Účastníci budú mať 3 min. na napísanie svojich návrhov</a:t>
            </a:r>
            <a:endParaRPr lang="sk-SK" sz="1200" dirty="0">
              <a:cs typeface="Calibri" panose="020F0502020204030204"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F0784-1696-4395-B8D8-0457C77F94F6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8765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Prehľad digitálnych nástrojov pre participáciu: </a:t>
            </a:r>
            <a:r>
              <a:rPr lang="sk-SK" b="1" dirty="0" err="1"/>
              <a:t>Consul</a:t>
            </a:r>
            <a:r>
              <a:rPr lang="sk-SK" dirty="0"/>
              <a:t>, </a:t>
            </a:r>
            <a:r>
              <a:rPr lang="sk-SK" b="1" dirty="0" err="1"/>
              <a:t>Decidim</a:t>
            </a:r>
            <a:r>
              <a:rPr lang="sk-SK" dirty="0"/>
              <a:t>, </a:t>
            </a:r>
            <a:r>
              <a:rPr lang="sk-SK" b="1" dirty="0"/>
              <a:t>Polis</a:t>
            </a:r>
            <a:r>
              <a:rPr lang="sk-SK" dirty="0"/>
              <a:t>, </a:t>
            </a:r>
            <a:r>
              <a:rPr lang="sk-SK" b="1" dirty="0"/>
              <a:t>Citizen OS</a:t>
            </a:r>
            <a:r>
              <a:rPr lang="sk-SK" dirty="0"/>
              <a:t>, </a:t>
            </a:r>
            <a:r>
              <a:rPr lang="sk-SK" b="1" dirty="0" err="1"/>
              <a:t>Your</a:t>
            </a:r>
            <a:r>
              <a:rPr lang="sk-SK" b="1" dirty="0"/>
              <a:t> </a:t>
            </a:r>
            <a:r>
              <a:rPr lang="sk-SK" b="1" dirty="0" err="1"/>
              <a:t>Priorities</a:t>
            </a:r>
            <a:r>
              <a:rPr lang="sk-SK" dirty="0"/>
              <a:t>, </a:t>
            </a:r>
            <a:r>
              <a:rPr lang="sk-SK" b="1" dirty="0" err="1"/>
              <a:t>Consider</a:t>
            </a:r>
            <a:r>
              <a:rPr lang="sk-SK" b="1" dirty="0"/>
              <a:t> </a:t>
            </a:r>
            <a:r>
              <a:rPr lang="sk-SK" b="1" dirty="0" err="1"/>
              <a:t>It</a:t>
            </a:r>
            <a:r>
              <a:rPr lang="sk-SK" dirty="0"/>
              <a:t>...</a:t>
            </a:r>
          </a:p>
          <a:p>
            <a:endParaRPr lang="sk-SK" dirty="0"/>
          </a:p>
          <a:p>
            <a:r>
              <a:rPr lang="sk-SK" dirty="0"/>
              <a:t>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F0784-1696-4395-B8D8-0457C77F94F6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9656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F0784-1696-4395-B8D8-0457C77F94F6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7694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Cieľ školenia</a:t>
            </a:r>
          </a:p>
          <a:p>
            <a:r>
              <a:rPr lang="sk-SK" dirty="0"/>
              <a:t>Predstavenie lektora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F0784-1696-4395-B8D8-0457C77F94F6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6843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Slido</a:t>
            </a:r>
            <a:r>
              <a:rPr lang="sk-SK" dirty="0"/>
              <a:t> – zapojenie účastníkov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F0784-1696-4395-B8D8-0457C77F94F6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2939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Pravidlá</a:t>
            </a:r>
          </a:p>
          <a:p>
            <a:r>
              <a:rPr lang="sk-SK" dirty="0"/>
              <a:t>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F0784-1696-4395-B8D8-0457C77F94F6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8488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Program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F0784-1696-4395-B8D8-0457C77F94F6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3614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Prehľad digitálnych nástrojov pre participáciu: </a:t>
            </a:r>
            <a:r>
              <a:rPr lang="sk-SK" b="1" dirty="0" err="1"/>
              <a:t>Consul</a:t>
            </a:r>
            <a:r>
              <a:rPr lang="sk-SK" dirty="0"/>
              <a:t>, </a:t>
            </a:r>
            <a:r>
              <a:rPr lang="sk-SK" b="1" dirty="0" err="1"/>
              <a:t>Decidim</a:t>
            </a:r>
            <a:r>
              <a:rPr lang="sk-SK" dirty="0"/>
              <a:t>, </a:t>
            </a:r>
            <a:r>
              <a:rPr lang="sk-SK" b="1" dirty="0"/>
              <a:t>Polis</a:t>
            </a:r>
            <a:r>
              <a:rPr lang="sk-SK" dirty="0"/>
              <a:t>, </a:t>
            </a:r>
            <a:r>
              <a:rPr lang="sk-SK" b="1" dirty="0"/>
              <a:t>Citizen OS</a:t>
            </a:r>
            <a:r>
              <a:rPr lang="sk-SK" dirty="0"/>
              <a:t>, </a:t>
            </a:r>
            <a:r>
              <a:rPr lang="sk-SK" b="1" dirty="0" err="1"/>
              <a:t>Your</a:t>
            </a:r>
            <a:r>
              <a:rPr lang="sk-SK" b="1" dirty="0"/>
              <a:t> </a:t>
            </a:r>
            <a:r>
              <a:rPr lang="sk-SK" b="1" dirty="0" err="1"/>
              <a:t>Priorities</a:t>
            </a:r>
            <a:r>
              <a:rPr lang="sk-SK" dirty="0"/>
              <a:t>, </a:t>
            </a:r>
            <a:r>
              <a:rPr lang="sk-SK" b="1" dirty="0" err="1"/>
              <a:t>Consider</a:t>
            </a:r>
            <a:r>
              <a:rPr lang="sk-SK" b="1" dirty="0"/>
              <a:t> </a:t>
            </a:r>
            <a:r>
              <a:rPr lang="sk-SK" b="1" dirty="0" err="1"/>
              <a:t>It</a:t>
            </a:r>
            <a:r>
              <a:rPr lang="sk-SK" dirty="0"/>
              <a:t>...</a:t>
            </a:r>
          </a:p>
          <a:p>
            <a:endParaRPr lang="sk-SK" dirty="0"/>
          </a:p>
          <a:p>
            <a:r>
              <a:rPr lang="sk-SK" dirty="0"/>
              <a:t>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F0784-1696-4395-B8D8-0457C77F94F6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5971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Prehľad digitálnych nástrojov pre participáciu: </a:t>
            </a:r>
            <a:r>
              <a:rPr lang="sk-SK" b="1" dirty="0" err="1"/>
              <a:t>Consul</a:t>
            </a:r>
            <a:r>
              <a:rPr lang="sk-SK" dirty="0"/>
              <a:t>, </a:t>
            </a:r>
            <a:r>
              <a:rPr lang="sk-SK" b="1" dirty="0" err="1"/>
              <a:t>Decidim</a:t>
            </a:r>
            <a:r>
              <a:rPr lang="sk-SK" dirty="0"/>
              <a:t>, </a:t>
            </a:r>
            <a:r>
              <a:rPr lang="sk-SK" b="1" dirty="0"/>
              <a:t>Polis</a:t>
            </a:r>
            <a:r>
              <a:rPr lang="sk-SK" dirty="0"/>
              <a:t>, </a:t>
            </a:r>
            <a:r>
              <a:rPr lang="sk-SK" b="1" dirty="0"/>
              <a:t>Citizen OS</a:t>
            </a:r>
            <a:r>
              <a:rPr lang="sk-SK" dirty="0"/>
              <a:t>, </a:t>
            </a:r>
            <a:r>
              <a:rPr lang="sk-SK" b="1" dirty="0" err="1"/>
              <a:t>Your</a:t>
            </a:r>
            <a:r>
              <a:rPr lang="sk-SK" b="1" dirty="0"/>
              <a:t> </a:t>
            </a:r>
            <a:r>
              <a:rPr lang="sk-SK" b="1" dirty="0" err="1"/>
              <a:t>Priorities</a:t>
            </a:r>
            <a:r>
              <a:rPr lang="sk-SK" dirty="0"/>
              <a:t>, </a:t>
            </a:r>
            <a:r>
              <a:rPr lang="sk-SK" b="1" dirty="0" err="1"/>
              <a:t>Consider</a:t>
            </a:r>
            <a:r>
              <a:rPr lang="sk-SK" b="1" dirty="0"/>
              <a:t> </a:t>
            </a:r>
            <a:r>
              <a:rPr lang="sk-SK" b="1" dirty="0" err="1"/>
              <a:t>It</a:t>
            </a:r>
            <a:r>
              <a:rPr lang="sk-SK" dirty="0"/>
              <a:t>...</a:t>
            </a:r>
          </a:p>
          <a:p>
            <a:endParaRPr lang="sk-SK" dirty="0"/>
          </a:p>
          <a:p>
            <a:r>
              <a:rPr lang="sk-SK" dirty="0"/>
              <a:t>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F0784-1696-4395-B8D8-0457C77F94F6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3430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="1" dirty="0"/>
              <a:t>Prečo práve </a:t>
            </a:r>
            <a:r>
              <a:rPr lang="sk-SK" b="1" dirty="0" err="1"/>
              <a:t>Consider.It</a:t>
            </a:r>
            <a:r>
              <a:rPr lang="sk-SK" b="1" dirty="0"/>
              <a:t>: </a:t>
            </a:r>
            <a:r>
              <a:rPr lang="sk-SK" dirty="0"/>
              <a:t>jednoduchosť, prehľadnosť, viaceré možnosti použitia - online ankety a dotazníky, diskusné fóra, zber podnetov a nápadov...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F0784-1696-4395-B8D8-0457C77F94F6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2455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5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25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8770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28840" y="2671851"/>
            <a:ext cx="6031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8033" y="4902016"/>
            <a:ext cx="12216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490600" y="4524000"/>
            <a:ext cx="756000" cy="75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696400" y="3754564"/>
            <a:ext cx="7455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-8033" y="3429016"/>
            <a:ext cx="2646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/>
          <p:nvPr/>
        </p:nvSpPr>
        <p:spPr>
          <a:xfrm>
            <a:off x="1490600" y="3051000"/>
            <a:ext cx="756000" cy="75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2696300" y="2258031"/>
            <a:ext cx="5050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7865300" y="3429000"/>
            <a:ext cx="4334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806733" y="2984000"/>
            <a:ext cx="6578400" cy="10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SzPts val="2400"/>
              <a:buFont typeface="Lora"/>
              <a:buChar char="◉"/>
              <a:defRPr sz="3200" i="1">
                <a:latin typeface="Lora"/>
                <a:ea typeface="Lora"/>
                <a:cs typeface="Lora"/>
                <a:sym typeface="Lora"/>
              </a:defRPr>
            </a:lvl1pPr>
            <a:lvl2pPr marL="1219170" lvl="1" indent="-474121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i="1">
                <a:latin typeface="Lora"/>
                <a:ea typeface="Lora"/>
                <a:cs typeface="Lora"/>
                <a:sym typeface="Lora"/>
              </a:defRPr>
            </a:lvl2pPr>
            <a:lvl3pPr marL="1828754" lvl="2" indent="-474121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i="1">
                <a:latin typeface="Lora"/>
                <a:ea typeface="Lora"/>
                <a:cs typeface="Lora"/>
                <a:sym typeface="Lora"/>
              </a:defRPr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3200" i="1">
                <a:latin typeface="Lora"/>
                <a:ea typeface="Lora"/>
                <a:cs typeface="Lora"/>
                <a:sym typeface="Lora"/>
              </a:defRPr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3200" i="1">
                <a:latin typeface="Lora"/>
                <a:ea typeface="Lora"/>
                <a:cs typeface="Lora"/>
                <a:sym typeface="Lora"/>
              </a:defRPr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3200" i="1">
                <a:latin typeface="Lora"/>
                <a:ea typeface="Lora"/>
                <a:cs typeface="Lora"/>
                <a:sym typeface="Lora"/>
              </a:defRPr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3200" i="1">
                <a:latin typeface="Lora"/>
                <a:ea typeface="Lora"/>
                <a:cs typeface="Lora"/>
                <a:sym typeface="Lora"/>
              </a:defRPr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3200" i="1">
                <a:latin typeface="Lora"/>
                <a:ea typeface="Lora"/>
                <a:cs typeface="Lora"/>
                <a:sym typeface="Lora"/>
              </a:defRPr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32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6112100" y="4902000"/>
            <a:ext cx="0" cy="19740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4"/>
          <p:cNvSpPr/>
          <p:nvPr/>
        </p:nvSpPr>
        <p:spPr>
          <a:xfrm>
            <a:off x="5718000" y="4524000"/>
            <a:ext cx="756000" cy="75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24" name="Google Shape;24;p4"/>
          <p:cNvSpPr txBox="1"/>
          <p:nvPr/>
        </p:nvSpPr>
        <p:spPr>
          <a:xfrm>
            <a:off x="4791200" y="4550203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Lora"/>
                <a:ea typeface="Lora"/>
                <a:cs typeface="Lora"/>
                <a:sym typeface="Lora"/>
              </a:rPr>
              <a:t>“</a:t>
            </a:r>
            <a:endParaRPr sz="4800"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5730200" y="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508967"/>
            <a:ext cx="18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1089967" y="1238356"/>
            <a:ext cx="541200" cy="54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841667" y="1194816"/>
            <a:ext cx="51712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667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667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841667" y="2155293"/>
            <a:ext cx="9079600" cy="41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32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667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667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7020867" y="1508967"/>
            <a:ext cx="5171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841667" y="1194816"/>
            <a:ext cx="51712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841667" y="2201433"/>
            <a:ext cx="3112000" cy="4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◉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5113216" y="2201433"/>
            <a:ext cx="3112000" cy="4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◉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8384764" y="2201433"/>
            <a:ext cx="3112000" cy="4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◉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0" y="1508967"/>
            <a:ext cx="18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7"/>
          <p:cNvSpPr/>
          <p:nvPr/>
        </p:nvSpPr>
        <p:spPr>
          <a:xfrm>
            <a:off x="1089967" y="1238356"/>
            <a:ext cx="541200" cy="54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cxnSp>
        <p:nvCxnSpPr>
          <p:cNvPr id="48" name="Google Shape;48;p7"/>
          <p:cNvCxnSpPr/>
          <p:nvPr/>
        </p:nvCxnSpPr>
        <p:spPr>
          <a:xfrm>
            <a:off x="7020867" y="1508967"/>
            <a:ext cx="5171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841667" y="1194816"/>
            <a:ext cx="51712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cxnSp>
        <p:nvCxnSpPr>
          <p:cNvPr id="52" name="Google Shape;52;p8"/>
          <p:cNvCxnSpPr/>
          <p:nvPr/>
        </p:nvCxnSpPr>
        <p:spPr>
          <a:xfrm>
            <a:off x="0" y="1508967"/>
            <a:ext cx="1834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8"/>
          <p:cNvSpPr/>
          <p:nvPr/>
        </p:nvSpPr>
        <p:spPr>
          <a:xfrm>
            <a:off x="1089967" y="1238356"/>
            <a:ext cx="541200" cy="54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cxnSp>
        <p:nvCxnSpPr>
          <p:cNvPr id="54" name="Google Shape;54;p8"/>
          <p:cNvCxnSpPr/>
          <p:nvPr/>
        </p:nvCxnSpPr>
        <p:spPr>
          <a:xfrm>
            <a:off x="7020867" y="1508967"/>
            <a:ext cx="5171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0"/>
          <p:cNvCxnSpPr/>
          <p:nvPr/>
        </p:nvCxnSpPr>
        <p:spPr>
          <a:xfrm>
            <a:off x="-8033" y="6018305"/>
            <a:ext cx="12216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10"/>
          <p:cNvSpPr/>
          <p:nvPr/>
        </p:nvSpPr>
        <p:spPr>
          <a:xfrm>
            <a:off x="5724933" y="5647207"/>
            <a:ext cx="742000" cy="74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5730200" y="6389200"/>
            <a:ext cx="731600" cy="4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07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5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88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4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4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5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9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4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43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841667" y="2155293"/>
            <a:ext cx="9079600" cy="4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841667" y="1195399"/>
            <a:ext cx="90796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33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333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333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333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333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333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333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333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333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6" r:id="rId7"/>
    <p:sldLayoutId id="2147483657" r:id="rId8"/>
    <p:sldLayoutId id="214748368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vasemeno@maildrop.cc" TargetMode="External"/><Relationship Id="rId2" Type="http://schemas.openxmlformats.org/officeDocument/2006/relationships/hyperlink" Target="https://testuj.consider.it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9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4.xml"/><Relationship Id="rId7" Type="http://schemas.openxmlformats.org/officeDocument/2006/relationships/image" Target="../media/image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9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irosimkovic@gmail.com" TargetMode="Externa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sk-SK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PARTICIPÁCIA </a:t>
            </a:r>
            <a:br>
              <a:rPr lang="sk-SK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</a:br>
            <a:r>
              <a:rPr lang="sk-SK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V DIGITÁLNEJ ÉRE</a:t>
            </a:r>
            <a:br>
              <a:rPr lang="sk-SK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</a:br>
            <a:r>
              <a:rPr lang="sk-SK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e-nástroj consider.it</a:t>
            </a:r>
            <a:br>
              <a:rPr lang="sk-SK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</a:br>
            <a:endParaRPr lang="sk-SK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r>
              <a:rPr lang="sk-SK" b="1" dirty="0">
                <a:cs typeface="Calibri"/>
              </a:rPr>
              <a:t>Miro Šimkovič</a:t>
            </a:r>
          </a:p>
          <a:p>
            <a:r>
              <a:rPr lang="sk-SK" b="1" i="1" dirty="0">
                <a:cs typeface="Calibri"/>
              </a:rPr>
              <a:t>3.4.2023</a:t>
            </a:r>
          </a:p>
          <a:p>
            <a:endParaRPr lang="sk-SK" dirty="0">
              <a:cs typeface="Calibri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43" y="6451739"/>
            <a:ext cx="5476190" cy="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5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C532D709-94EB-7D4A-7F43-B26DDD295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pic>
        <p:nvPicPr>
          <p:cNvPr id="3" name="Obrázok 3" descr="Obrázok, na ktorom je text&#10;&#10;Automaticky generovaný popis">
            <a:extLst>
              <a:ext uri="{FF2B5EF4-FFF2-40B4-BE49-F238E27FC236}">
                <a16:creationId xmlns:a16="http://schemas.microsoft.com/office/drawing/2014/main" id="{B237569F-77F1-A722-EF30-DD0B57AFE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8" y="490805"/>
            <a:ext cx="12196117" cy="584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56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D2ADD1-EFA7-6F04-9B9C-5D47CFC1F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sk-SK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Využitie platformy consider.it v praxi </a:t>
            </a:r>
            <a:endParaRPr lang="sk-SK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F919CEA-408F-E643-B25B-B866A937E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2400" dirty="0">
                <a:ea typeface="+mn-lt"/>
                <a:cs typeface="+mn-lt"/>
              </a:rPr>
              <a:t>Komunitné plánovanie</a:t>
            </a:r>
          </a:p>
          <a:p>
            <a:r>
              <a:rPr lang="sk-SK" sz="2400" dirty="0">
                <a:ea typeface="+mn-lt"/>
                <a:cs typeface="+mn-lt"/>
              </a:rPr>
              <a:t>Tvorba vízie</a:t>
            </a:r>
          </a:p>
          <a:p>
            <a:r>
              <a:rPr lang="sk-SK" sz="2400" dirty="0">
                <a:ea typeface="+mn-lt"/>
                <a:cs typeface="+mn-lt"/>
              </a:rPr>
              <a:t>Tvorba akčného plánu</a:t>
            </a:r>
          </a:p>
          <a:p>
            <a:r>
              <a:rPr lang="sk-SK" sz="2400" dirty="0">
                <a:ea typeface="+mn-lt"/>
                <a:cs typeface="+mn-lt"/>
              </a:rPr>
              <a:t>Tvorba PHSR</a:t>
            </a:r>
          </a:p>
          <a:p>
            <a:r>
              <a:rPr lang="sk-SK" sz="2400" dirty="0">
                <a:ea typeface="+mn-lt"/>
                <a:cs typeface="+mn-lt"/>
              </a:rPr>
              <a:t>Anketa o prioritách mesta a pod.</a:t>
            </a:r>
            <a:endParaRPr lang="sk-SK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2653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10713A-0E41-37DD-8015-049ABB21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115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Praktická časť</a:t>
            </a:r>
            <a:endParaRPr lang="en-US" sz="115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A115B7D-BFC7-F7FA-0323-7B3A275CC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k-SK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Práca s nástrojom consider.it</a:t>
            </a:r>
            <a:endPara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637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D2ADD1-EFA7-6F04-9B9C-5D47CFC1F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sk-SK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Registrácia </a:t>
            </a:r>
            <a:endParaRPr lang="sk-SK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F919CEA-408F-E643-B25B-B866A937E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2400" dirty="0"/>
              <a:t>testovacia stránka </a:t>
            </a:r>
            <a:r>
              <a:rPr lang="sk-SK" sz="2400" b="1" dirty="0">
                <a:solidFill>
                  <a:srgbClr val="C00000"/>
                </a:solidFill>
              </a:rPr>
              <a:t>testuj.consider.it</a:t>
            </a:r>
          </a:p>
        </p:txBody>
      </p:sp>
    </p:spTree>
    <p:extLst>
      <p:ext uri="{BB962C8B-B14F-4D97-AF65-F5344CB8AC3E}">
        <p14:creationId xmlns:p14="http://schemas.microsoft.com/office/powerpoint/2010/main" val="2884748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09CD9DBA-F41D-C1E7-B834-F9FEB3268A5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1960D69-3F49-14D2-1EDB-EE5E20BDD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530" y="0"/>
            <a:ext cx="7598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67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10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ADFB27-CC1E-D40B-6F09-6D0324F80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sk-SK" sz="4800" dirty="0">
                <a:cs typeface="Calibri Light"/>
                <a:hlinkClick r:id="rId2"/>
              </a:rPr>
              <a:t>https://testuj.consider.it</a:t>
            </a:r>
            <a:endParaRPr lang="en-US" sz="4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dĺžnik 2"/>
          <p:cNvSpPr/>
          <p:nvPr/>
        </p:nvSpPr>
        <p:spPr>
          <a:xfrm>
            <a:off x="3048000" y="296733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Registrácia:</a:t>
            </a:r>
          </a:p>
          <a:p>
            <a:pPr algn="ctr"/>
            <a:r>
              <a:rPr lang="sk-SK" sz="4000" dirty="0">
                <a:cs typeface="Calibri"/>
                <a:hlinkClick r:id="rId3"/>
              </a:rPr>
              <a:t>vasemeno@maildrop.cc</a:t>
            </a:r>
            <a:r>
              <a:rPr lang="sk-SK" sz="4000" dirty="0">
                <a:cs typeface="Calibri"/>
              </a:rPr>
              <a:t> </a:t>
            </a:r>
          </a:p>
          <a:p>
            <a:pPr algn="ctr"/>
            <a:r>
              <a:rPr lang="sk-SK" sz="4000" dirty="0">
                <a:cs typeface="Calibri"/>
              </a:rPr>
              <a:t>Heslo: vaše heslo</a:t>
            </a:r>
          </a:p>
        </p:txBody>
      </p:sp>
    </p:spTree>
    <p:extLst>
      <p:ext uri="{BB962C8B-B14F-4D97-AF65-F5344CB8AC3E}">
        <p14:creationId xmlns:p14="http://schemas.microsoft.com/office/powerpoint/2010/main" val="714637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9083AC-67E1-5371-0A93-3636E80CA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6" y="1188637"/>
            <a:ext cx="3255089" cy="4480726"/>
          </a:xfrm>
        </p:spPr>
        <p:txBody>
          <a:bodyPr>
            <a:normAutofit/>
          </a:bodyPr>
          <a:lstStyle/>
          <a:p>
            <a:pPr algn="r"/>
            <a:r>
              <a:rPr lang="sk-SK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Práca s hodnotiacou škálou</a:t>
            </a:r>
            <a:endParaRPr lang="sk-SK" sz="4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82CA366-5B95-A42E-4A8D-65396B92E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2400" dirty="0">
                <a:ea typeface="+mn-lt"/>
                <a:cs typeface="+mn-lt"/>
              </a:rPr>
              <a:t>Ako jednoducho a graficky prehľadne vyjadriť svoj názor</a:t>
            </a:r>
            <a:endParaRPr lang="sk-SK" sz="24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86707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10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ADFB27-CC1E-D40B-6F09-6D0324F80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Práca</a:t>
            </a:r>
            <a:r>
              <a:rPr lang="en-US" sz="4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s posuvníkom </a:t>
            </a:r>
            <a:r>
              <a:rPr lang="en-US" sz="48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na</a:t>
            </a:r>
            <a:r>
              <a:rPr lang="en-US" sz="4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škále</a:t>
            </a:r>
            <a:endParaRPr lang="en-US" sz="4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3BBE4E77-5F65-DA17-1285-F1F56C6B0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84" y="2804625"/>
            <a:ext cx="10898893" cy="2840659"/>
          </a:xfrm>
          <a:prstGeom prst="rect">
            <a:avLst/>
          </a:prstGeom>
        </p:spPr>
      </p:pic>
      <p:sp>
        <p:nvSpPr>
          <p:cNvPr id="12" name="Rectangle 16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65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10713A-0E41-37DD-8015-049ABB21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115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PRESTÁVKA</a:t>
            </a:r>
            <a:endParaRPr lang="en-US" sz="115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A115B7D-BFC7-F7FA-0323-7B3A275CC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k-SK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10 MINÚT</a:t>
            </a:r>
            <a:endPara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34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9083AC-67E1-5371-0A93-3636E80CA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sk-SK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Spätná väzba: </a:t>
            </a:r>
            <a:br>
              <a:rPr lang="sk-SK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</a:br>
            <a:r>
              <a:rPr lang="sk-SK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PRE a PROTI</a:t>
            </a:r>
            <a:endParaRPr lang="sk-SK" sz="4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82CA366-5B95-A42E-4A8D-65396B92E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2400" dirty="0">
                <a:ea typeface="+mn-lt"/>
                <a:cs typeface="+mn-lt"/>
              </a:rPr>
              <a:t>Hodnotiace komentáre a vyjadrenie podpory alebo zamietnutia</a:t>
            </a:r>
            <a:endParaRPr lang="sk-SK" sz="24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38129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" y="0"/>
            <a:ext cx="11987496" cy="6742967"/>
          </a:xfrm>
        </p:spPr>
      </p:pic>
    </p:spTree>
    <p:extLst>
      <p:ext uri="{BB962C8B-B14F-4D97-AF65-F5344CB8AC3E}">
        <p14:creationId xmlns:p14="http://schemas.microsoft.com/office/powerpoint/2010/main" val="3848276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2006C06-519B-0D9C-976C-BBDE2140A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/>
          </a:bodyPr>
          <a:lstStyle/>
          <a:p>
            <a:r>
              <a:rPr lang="sk-SK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Pridávanie spätnej väzby – komentára </a:t>
            </a:r>
            <a:endParaRPr lang="sk-SK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4">
            <a:extLst>
              <a:ext uri="{FF2B5EF4-FFF2-40B4-BE49-F238E27FC236}">
                <a16:creationId xmlns:a16="http://schemas.microsoft.com/office/drawing/2014/main" id="{514DAFF3-5213-85FC-1EEC-4981A0BB1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41" r="2" b="2"/>
          <a:stretch/>
        </p:blipFill>
        <p:spPr>
          <a:xfrm>
            <a:off x="3123001" y="2558333"/>
            <a:ext cx="5150277" cy="371424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31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4">
            <a:extLst>
              <a:ext uri="{FF2B5EF4-FFF2-40B4-BE49-F238E27FC236}">
                <a16:creationId xmlns:a16="http://schemas.microsoft.com/office/drawing/2014/main" id="{770E6DA5-CAEC-D0C1-9C94-9E3E2DEBFC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9" r="3396" b="1"/>
          <a:stretch/>
        </p:blipFill>
        <p:spPr>
          <a:xfrm>
            <a:off x="621675" y="623275"/>
            <a:ext cx="5474323" cy="5607882"/>
          </a:xfrm>
          <a:prstGeom prst="rect">
            <a:avLst/>
          </a:prstGeom>
        </p:spPr>
      </p:pic>
      <p:sp>
        <p:nvSpPr>
          <p:cNvPr id="17" name="Right Triangle 12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C2BB0D-F8D9-1457-658E-C71FDBBD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33" y="1188637"/>
            <a:ext cx="4218138" cy="1597228"/>
          </a:xfrm>
        </p:spPr>
        <p:txBody>
          <a:bodyPr>
            <a:normAutofit/>
          </a:bodyPr>
          <a:lstStyle/>
          <a:p>
            <a:r>
              <a:rPr lang="sk-SK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Komentovanie</a:t>
            </a:r>
            <a:r>
              <a:rPr lang="sk-SK" sz="5400" dirty="0">
                <a:cs typeface="Calibri Light"/>
              </a:rPr>
              <a:t> </a:t>
            </a:r>
            <a:endParaRPr lang="sk-SK" sz="5400" dirty="0"/>
          </a:p>
        </p:txBody>
      </p:sp>
    </p:spTree>
    <p:extLst>
      <p:ext uri="{BB962C8B-B14F-4D97-AF65-F5344CB8AC3E}">
        <p14:creationId xmlns:p14="http://schemas.microsoft.com/office/powerpoint/2010/main" val="2349111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9083AC-67E1-5371-0A93-3636E80CA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sk-SK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Pridanie novej položky</a:t>
            </a:r>
            <a:endParaRPr lang="sk-SK" sz="4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82CA366-5B95-A42E-4A8D-65396B92E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2400" dirty="0">
                <a:ea typeface="+mn-lt"/>
                <a:cs typeface="+mn-lt"/>
              </a:rPr>
              <a:t>návrhu, otázky a pod.</a:t>
            </a:r>
            <a:endParaRPr lang="sk-SK" sz="24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67138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2006C06-519B-0D9C-976C-BBDE2140A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587834" cy="1300554"/>
          </a:xfrm>
        </p:spPr>
        <p:txBody>
          <a:bodyPr anchor="b">
            <a:normAutofit fontScale="90000"/>
          </a:bodyPr>
          <a:lstStyle/>
          <a:p>
            <a:r>
              <a:rPr lang="sk-SK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Pridanie novej položky (návrhu, otázky a pod.)</a:t>
            </a:r>
            <a:r>
              <a:rPr lang="sk-SK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 </a:t>
            </a:r>
            <a:endParaRPr lang="sk-SK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4">
            <a:extLst>
              <a:ext uri="{FF2B5EF4-FFF2-40B4-BE49-F238E27FC236}">
                <a16:creationId xmlns:a16="http://schemas.microsoft.com/office/drawing/2014/main" id="{514DAFF3-5213-85FC-1EEC-4981A0BB1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41" r="2" b="2"/>
          <a:stretch/>
        </p:blipFill>
        <p:spPr>
          <a:xfrm>
            <a:off x="3123001" y="2558333"/>
            <a:ext cx="5150277" cy="371424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objekt pre obsah 4">
            <a:extLst>
              <a:ext uri="{FF2B5EF4-FFF2-40B4-BE49-F238E27FC236}">
                <a16:creationId xmlns:a16="http://schemas.microsoft.com/office/drawing/2014/main" id="{98F186FF-ACBD-B971-6ABA-1E8BB25A4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0" y="2396632"/>
            <a:ext cx="10627542" cy="3880883"/>
          </a:xfrm>
        </p:spPr>
      </p:pic>
    </p:spTree>
    <p:extLst>
      <p:ext uri="{BB962C8B-B14F-4D97-AF65-F5344CB8AC3E}">
        <p14:creationId xmlns:p14="http://schemas.microsoft.com/office/powerpoint/2010/main" val="2489668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58D5349-72D2-3435-0BE1-D94D178A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806A138D-61F2-26ED-7C39-4B6204271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80" y="365125"/>
            <a:ext cx="10790860" cy="5025582"/>
          </a:xfrm>
        </p:spPr>
      </p:pic>
    </p:spTree>
    <p:extLst>
      <p:ext uri="{BB962C8B-B14F-4D97-AF65-F5344CB8AC3E}">
        <p14:creationId xmlns:p14="http://schemas.microsoft.com/office/powerpoint/2010/main" val="1112908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E70C75-116F-1141-D694-620B9A77C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A1A263A6-CDCF-CA88-6F6D-6B81287FA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1" y="365124"/>
            <a:ext cx="10554567" cy="5897453"/>
          </a:xfrm>
        </p:spPr>
      </p:pic>
    </p:spTree>
    <p:extLst>
      <p:ext uri="{BB962C8B-B14F-4D97-AF65-F5344CB8AC3E}">
        <p14:creationId xmlns:p14="http://schemas.microsoft.com/office/powerpoint/2010/main" val="1108276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Triangle 3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0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BDF1CCB-2021-7784-8540-ED5B5F458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242" y="1131524"/>
            <a:ext cx="10271009" cy="280039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sk-SK" sz="4000" i="1" dirty="0">
                <a:ea typeface="+mn-lt"/>
                <a:cs typeface="+mn-lt"/>
              </a:rPr>
              <a:t>Akú verejnú politiku si viete predstaviť, že by ste riešili participatívne platformou consider.it ? </a:t>
            </a:r>
            <a:endParaRPr lang="sk-SK" sz="4000" dirty="0">
              <a:cs typeface="Calibri" panose="020F0502020204030204"/>
            </a:endParaRPr>
          </a:p>
          <a:p>
            <a:pPr marL="0" indent="0">
              <a:buNone/>
            </a:pPr>
            <a:endParaRPr lang="sk-SK" sz="4000" i="1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sk-SK" sz="4000" i="1" dirty="0">
                <a:ea typeface="+mn-lt"/>
                <a:cs typeface="+mn-lt"/>
              </a:rPr>
              <a:t>Uveďte aspoň jeden príklad.</a:t>
            </a:r>
            <a:endParaRPr lang="sk-SK" sz="4000" dirty="0">
              <a:cs typeface="Calibri"/>
            </a:endParaRPr>
          </a:p>
          <a:p>
            <a:endParaRPr lang="sk-SK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0491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0713A-0E41-37DD-8015-049ABB21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sk-SK" sz="115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Diskusia – otázky a odpovede</a:t>
            </a:r>
            <a:endParaRPr lang="en-US" sz="115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A115B7D-BFC7-F7FA-0323-7B3A275CC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k-SK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Práca s nástrojom consider.it</a:t>
            </a:r>
            <a:endPara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085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6CFB0D99-EDDB-DAA2-7322-899988B86FB9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C2B8CAE8-4ED6-83FB-CD21-9230846DF4D9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FE456120-1ABF-D725-7C42-54E094B1C5A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900" b="1">
                <a:solidFill>
                  <a:srgbClr val="5B5B5B"/>
                </a:solidFill>
              </a:rPr>
              <a:t>Akú hlavnú myšlienku by ste chceli odovzdať vašim kolegom po skončení tohto workshopu?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B05B1FD8-1E64-E0EC-99DC-EF38C2DFBDC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  <a:endParaRPr lang="sk-SK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8754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80FFA9B7-EABC-FAC8-7B9B-70F71517066B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AFE39F8C-805F-6870-7755-5D51A208FA75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2FB0C823-8B8A-6DF2-0A13-2AAE0ECDAC0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600" b="1">
                <a:solidFill>
                  <a:srgbClr val="5B5B5B"/>
                </a:solidFill>
              </a:rPr>
              <a:t>Na škále od 1* až 5* ako by ste ohodnotili dnešný workshop s Mirom?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D95E34DB-F7F0-1111-A97A-30B3B709FFE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  <a:endParaRPr lang="sk-SK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3417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číslo snímky 1">
            <a:extLst>
              <a:ext uri="{FF2B5EF4-FFF2-40B4-BE49-F238E27FC236}">
                <a16:creationId xmlns:a16="http://schemas.microsoft.com/office/drawing/2014/main" id="{26854C2B-1344-C2BC-3C2D-865A86FC78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DEF25CF-E769-49D4-33F8-8A249E2E916D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FD6DFF53-4019-4CF8-FF55-3DE24E24581D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id="{C1BA5CA0-8115-7E0C-AA68-754358F5A9C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600" b="1">
                <a:solidFill>
                  <a:srgbClr val="5B5B5B"/>
                </a:solidFill>
              </a:rPr>
              <a:t>Popíšte jedným slovom Váš minulý víkend.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4D8DF027-D82D-7323-B08A-9AC6E2AA5D9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  <a:endParaRPr lang="sk-SK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4357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9F917-E34E-9C8D-E5E5-97964B57F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667" y="851458"/>
            <a:ext cx="5171200" cy="1303835"/>
          </a:xfrm>
        </p:spPr>
        <p:txBody>
          <a:bodyPr/>
          <a:lstStyle/>
          <a:p>
            <a:r>
              <a:rPr lang="sk-SK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ĎAKUJEM ZA VAŠU POZORNOSŤ!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7D7BCD-A74E-4370-407C-DEA3219FC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1667" y="2530549"/>
            <a:ext cx="9079600" cy="3774344"/>
          </a:xfrm>
        </p:spPr>
        <p:txBody>
          <a:bodyPr/>
          <a:lstStyle/>
          <a:p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Kontakt: </a:t>
            </a:r>
          </a:p>
          <a:p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Miro Šimkovič, </a:t>
            </a:r>
            <a:r>
              <a:rPr lang="sk-SK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mirosimkovic@gmail.com</a:t>
            </a:r>
            <a:endParaRPr lang="sk-SK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k-SK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1598" indent="0">
              <a:buNone/>
            </a:pP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sk-SK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C14CF62-BF6E-0F94-9B9D-9F01349FF8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 lang="en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828" y="6166468"/>
            <a:ext cx="5476190" cy="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9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50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7BC2C6-7D93-77BF-A51D-DB322A2CB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5" y="301403"/>
            <a:ext cx="10515600" cy="1133499"/>
          </a:xfrm>
        </p:spPr>
        <p:txBody>
          <a:bodyPr>
            <a:normAutofit fontScale="90000"/>
          </a:bodyPr>
          <a:lstStyle/>
          <a:p>
            <a:pPr algn="ctr"/>
            <a:r>
              <a:rPr lang="sk-SK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PROGRAM:</a:t>
            </a:r>
            <a:br>
              <a:rPr lang="sk-SK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čom bude dnešný workshop?</a:t>
            </a:r>
          </a:p>
        </p:txBody>
      </p:sp>
      <p:graphicFrame>
        <p:nvGraphicFramePr>
          <p:cNvPr id="35" name="Zástupný objekt pre obsah 2">
            <a:extLst>
              <a:ext uri="{FF2B5EF4-FFF2-40B4-BE49-F238E27FC236}">
                <a16:creationId xmlns:a16="http://schemas.microsoft.com/office/drawing/2014/main" id="{7B421608-63D4-7D07-8718-08D081AE65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768501"/>
              </p:ext>
            </p:extLst>
          </p:nvPr>
        </p:nvGraphicFramePr>
        <p:xfrm>
          <a:off x="690193" y="2048165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bdĺžnik 5"/>
          <p:cNvSpPr/>
          <p:nvPr/>
        </p:nvSpPr>
        <p:spPr>
          <a:xfrm>
            <a:off x="3807069" y="1650579"/>
            <a:ext cx="4088423" cy="27836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TEORETICKÁ ČASŤ 9:00 – 9:30</a:t>
            </a:r>
          </a:p>
        </p:txBody>
      </p:sp>
      <p:sp>
        <p:nvSpPr>
          <p:cNvPr id="7" name="Obdĺžnik 6"/>
          <p:cNvSpPr/>
          <p:nvPr/>
        </p:nvSpPr>
        <p:spPr>
          <a:xfrm>
            <a:off x="3807069" y="3930773"/>
            <a:ext cx="4088423" cy="2936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PRAKTICKÁ ČASŤ 9:30 – 10:55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3547696" y="4224437"/>
            <a:ext cx="553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2">
                    <a:lumMod val="50000"/>
                  </a:schemeClr>
                </a:solidFill>
              </a:rPr>
              <a:t>PRESTÁVKA 10 MINÚT V RÁMCI PRAKTICKEJ ČASTI </a:t>
            </a:r>
          </a:p>
        </p:txBody>
      </p:sp>
    </p:spTree>
    <p:extLst>
      <p:ext uri="{BB962C8B-B14F-4D97-AF65-F5344CB8AC3E}">
        <p14:creationId xmlns:p14="http://schemas.microsoft.com/office/powerpoint/2010/main" val="3532657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10713A-0E41-37DD-8015-049ABB21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72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Teoretická časť</a:t>
            </a:r>
            <a:endParaRPr lang="en-US" sz="7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A115B7D-BFC7-F7FA-0323-7B3A275CC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PARTICIPÁCIA V DIGITÁLNEJ ÉRE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e-nástroj consider.it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038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10713A-0E41-37DD-8015-049ABB21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Úvod</a:t>
            </a:r>
            <a:endParaRPr lang="en-US" sz="72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A115B7D-BFC7-F7FA-0323-7B3A275CC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1" y="4582814"/>
            <a:ext cx="7132335" cy="1312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k-SK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PARTICIPÁCIA V DIGITÁLNEJ ÉRE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e-nástroj consider.it</a:t>
            </a:r>
            <a:endPara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084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F43EDB-B506-CB51-1581-583D482AC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6" y="1188637"/>
            <a:ext cx="3452271" cy="4480726"/>
          </a:xfrm>
        </p:spPr>
        <p:txBody>
          <a:bodyPr>
            <a:normAutofit/>
          </a:bodyPr>
          <a:lstStyle/>
          <a:p>
            <a:pPr algn="r"/>
            <a:r>
              <a:rPr lang="sk-SK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Predstavenie consider.it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FD2A0F7-4341-8B30-F0F8-AD51814A6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2400" dirty="0">
                <a:ea typeface="+mn-lt"/>
                <a:cs typeface="+mn-lt"/>
              </a:rPr>
              <a:t>Organizovaný a efektívny online dialóg občanov a s občanmi</a:t>
            </a:r>
          </a:p>
          <a:p>
            <a:r>
              <a:rPr lang="sk-SK" sz="2400" dirty="0">
                <a:ea typeface="+mn-lt"/>
                <a:cs typeface="+mn-lt"/>
              </a:rPr>
              <a:t>Príklad z praxe: Banská Bystrica</a:t>
            </a:r>
            <a:endParaRPr lang="sk-SK" sz="2400" dirty="0">
              <a:cs typeface="Calibri"/>
            </a:endParaRPr>
          </a:p>
          <a:p>
            <a:endParaRPr lang="sk-SK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2256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46255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1ee9d0de-bd21-413e-badf-5db7874c3588"/>
  <p:tag name="SLIDO_EVENT_SECTION_UUID" val="55ff2259-de3f-4c79-a023-af3d98ee8a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zgwMTc3MTd9"/>
  <p:tag name="SLIDO_TYPE" val="SlidoPoll"/>
  <p:tag name="SLIDO_POLL_UUID" val="92a756ee-14d3-47bb-b6cb-82442145a4ec"/>
  <p:tag name="SLIDO_TIMELINE" val="W3sicG9sbFF1ZXN0aW9uVXVpZCI6IjY4NDlkMjBjLWRmOTMtNGU2Ny1iN2EzLWI0OTg1OTU0NTc1MCIsInNob3dSZXN1bHRzIjp0cnVlLCJzaG93Q29ycmVjdEFuc3dlcnMiOmZhbHNlLCJ2b3RpbmdMb2NrZWQiOmZhbHNlfV0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Ratin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zgwMTc0OTR9"/>
  <p:tag name="SLIDO_TYPE" val="SlidoPoll"/>
  <p:tag name="SLIDO_POLL_UUID" val="566cc2fe-4eee-491c-842d-e59eb7a4643f"/>
  <p:tag name="SLIDO_TIMELINE" val="W3sicG9sbFF1ZXN0aW9uVXVpZCI6IjE2ZmYxNjM4LTVlMjItNGMzOC1iNmFjLTllMWZmMTU3OTllOCIsInNob3dSZXN1bHRzIjp0cnVlLCJzaG93Q29ycmVjdEFuc3dlcnMiOmZhbHNlLCJ2b3RpbmdMb2NrZWQiOmZhbHNlfV0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zgwMTc3MDd9"/>
  <p:tag name="SLIDO_TYPE" val="SlidoPoll"/>
  <p:tag name="SLIDO_POLL_UUID" val="f5eae2a7-bec1-4692-b415-7e72f01ba021"/>
  <p:tag name="SLIDO_TIMELINE" val="W3sicG9sbFF1ZXN0aW9uVXVpZCI6IjAyZWNlYjkyLWFjMDEtNGQ2Ni1iZjdkLTExYjhiNzc2YmE2NiIsInNob3dSZXN1bHRzIjp0cnVlLCJzaG93Q29ycmVjdEFuc3dlcnMiOmZhbHNlLCJ2b3RpbmdMb2NrZWQiOmZhbHNlfV0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8A8682"/>
      </a:dk2>
      <a:lt2>
        <a:srgbClr val="F0EEE9"/>
      </a:lt2>
      <a:accent1>
        <a:srgbClr val="FFCD00"/>
      </a:accent1>
      <a:accent2>
        <a:srgbClr val="F6921D"/>
      </a:accent2>
      <a:accent3>
        <a:srgbClr val="A7693A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610</Words>
  <Application>Microsoft Office PowerPoint</Application>
  <PresentationFormat>Širokouhlá</PresentationFormat>
  <Paragraphs>111</Paragraphs>
  <Slides>30</Slides>
  <Notes>14</Notes>
  <HiddenSlides>1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Lora</vt:lpstr>
      <vt:lpstr>Quattrocento Sans</vt:lpstr>
      <vt:lpstr>Office Theme</vt:lpstr>
      <vt:lpstr>Viola template</vt:lpstr>
      <vt:lpstr>PARTICIPÁCIA  V DIGITÁLNEJ ÉRE e-nástroj consider.it </vt:lpstr>
      <vt:lpstr>Prezentácia programu PowerPoint</vt:lpstr>
      <vt:lpstr>Prezentácia programu PowerPoint</vt:lpstr>
      <vt:lpstr>Prezentácia programu PowerPoint</vt:lpstr>
      <vt:lpstr>PROGRAM: O čom bude dnešný workshop?</vt:lpstr>
      <vt:lpstr>Teoretická časť</vt:lpstr>
      <vt:lpstr>Úvod</vt:lpstr>
      <vt:lpstr>Predstavenie consider.it</vt:lpstr>
      <vt:lpstr>Prezentácia programu PowerPoint</vt:lpstr>
      <vt:lpstr>Prezentácia programu PowerPoint</vt:lpstr>
      <vt:lpstr>Využitie platformy consider.it v praxi </vt:lpstr>
      <vt:lpstr>Praktická časť</vt:lpstr>
      <vt:lpstr>Registrácia </vt:lpstr>
      <vt:lpstr>Prezentácia programu PowerPoint</vt:lpstr>
      <vt:lpstr>https://testuj.consider.it</vt:lpstr>
      <vt:lpstr>Práca s hodnotiacou škálou</vt:lpstr>
      <vt:lpstr>Práca s posuvníkom na škále</vt:lpstr>
      <vt:lpstr>PRESTÁVKA</vt:lpstr>
      <vt:lpstr>Spätná väzba:  PRE a PROTI</vt:lpstr>
      <vt:lpstr>Pridávanie spätnej väzby – komentára </vt:lpstr>
      <vt:lpstr>Komentovanie </vt:lpstr>
      <vt:lpstr>Pridanie novej položky</vt:lpstr>
      <vt:lpstr>Pridanie novej položky (návrhu, otázky a pod.) </vt:lpstr>
      <vt:lpstr>Prezentácia programu PowerPoint</vt:lpstr>
      <vt:lpstr>Prezentácia programu PowerPoint</vt:lpstr>
      <vt:lpstr>Prezentácia programu PowerPoint</vt:lpstr>
      <vt:lpstr>Diskusia – otázky a odpovede</vt:lpstr>
      <vt:lpstr>Prezentácia programu PowerPoint</vt:lpstr>
      <vt:lpstr>Prezentácia programu PowerPoint</vt:lpstr>
      <vt:lpstr>ĎAKUJEM ZA VAŠU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Miro Šimkovič</dc:creator>
  <cp:lastModifiedBy>Marcel Hofer</cp:lastModifiedBy>
  <cp:revision>252</cp:revision>
  <dcterms:created xsi:type="dcterms:W3CDTF">2023-02-07T12:18:20Z</dcterms:created>
  <dcterms:modified xsi:type="dcterms:W3CDTF">2023-04-03T09:16:02Z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1.5.3.3511</vt:lpwstr>
  </property>
</Properties>
</file>