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-810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067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928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159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21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124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007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826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16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064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647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552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F9A7-3E1E-4018-9962-9A8CDD37821C}" type="datetimeFigureOut">
              <a:rPr lang="sk-SK" smtClean="0"/>
              <a:t>27. 9. 2022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64A7D-EB62-40D2-A529-9F0AC15EA4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351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/>
          <a:srcRect t="9165"/>
          <a:stretch/>
        </p:blipFill>
        <p:spPr>
          <a:xfrm>
            <a:off x="-3048000" y="-1082842"/>
            <a:ext cx="18288000" cy="10036342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9111915" y="2316163"/>
            <a:ext cx="2534653" cy="914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7" name="Rovná spojovacia šípka 6"/>
          <p:cNvCxnSpPr/>
          <p:nvPr/>
        </p:nvCxnSpPr>
        <p:spPr>
          <a:xfrm>
            <a:off x="7764378" y="1953293"/>
            <a:ext cx="1347537" cy="54159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30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8" y="0"/>
            <a:ext cx="12171082" cy="6858000"/>
          </a:xfr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7761" y="3095625"/>
            <a:ext cx="2821139" cy="581025"/>
          </a:xfrm>
          <a:prstGeom prst="rect">
            <a:avLst/>
          </a:prstGeom>
        </p:spPr>
      </p:pic>
      <p:cxnSp>
        <p:nvCxnSpPr>
          <p:cNvPr id="6" name="Rovná spojovacia šípka 5"/>
          <p:cNvCxnSpPr/>
          <p:nvPr/>
        </p:nvCxnSpPr>
        <p:spPr>
          <a:xfrm>
            <a:off x="3100638" y="4630654"/>
            <a:ext cx="1588168" cy="835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objekt pre obsah 4"/>
          <p:cNvSpPr txBox="1">
            <a:spLocks/>
          </p:cNvSpPr>
          <p:nvPr/>
        </p:nvSpPr>
        <p:spPr>
          <a:xfrm>
            <a:off x="7270750" y="4216399"/>
            <a:ext cx="4783667" cy="2527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/>
              <a:t>Zvoľte správny názov: Okresný úrad Revúca </a:t>
            </a:r>
          </a:p>
          <a:p>
            <a:r>
              <a:rPr lang="sk-SK" dirty="0" smtClean="0"/>
              <a:t>Naša elektronická schránka má číslo </a:t>
            </a:r>
            <a:r>
              <a:rPr lang="sk-SK" dirty="0" smtClean="0"/>
              <a:t>E0005598010, </a:t>
            </a:r>
            <a:r>
              <a:rPr lang="sk-SK" dirty="0" smtClean="0"/>
              <a:t>názov Okresný úrad Revúca a IČO </a:t>
            </a:r>
            <a:r>
              <a:rPr lang="sk-SK" dirty="0" smtClean="0"/>
              <a:t>00151866</a:t>
            </a:r>
            <a:r>
              <a:rPr lang="sk-SK" dirty="0" smtClean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0725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/>
          <a:srcRect t="9238"/>
          <a:stretch/>
        </p:blipFill>
        <p:spPr>
          <a:xfrm>
            <a:off x="-3048000" y="-1074822"/>
            <a:ext cx="18288000" cy="10028321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1395664" y="4446086"/>
            <a:ext cx="2165683" cy="914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566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304" y="50516"/>
            <a:ext cx="7847215" cy="6517620"/>
          </a:xfrm>
          <a:prstGeom prst="rect">
            <a:avLst/>
          </a:prstGeom>
        </p:spPr>
      </p:pic>
      <p:sp>
        <p:nvSpPr>
          <p:cNvPr id="5" name="Obdĺžnik 4"/>
          <p:cNvSpPr/>
          <p:nvPr/>
        </p:nvSpPr>
        <p:spPr>
          <a:xfrm>
            <a:off x="3433157" y="1238596"/>
            <a:ext cx="3009207" cy="2078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700" dirty="0">
                <a:solidFill>
                  <a:srgbClr val="C00000"/>
                </a:solidFill>
              </a:rPr>
              <a:t>Žiadosť o poskytnutie </a:t>
            </a:r>
            <a:r>
              <a:rPr lang="sk-SK" sz="700" dirty="0" smtClean="0">
                <a:solidFill>
                  <a:srgbClr val="C00000"/>
                </a:solidFill>
              </a:rPr>
              <a:t>regionálneho príspevku k Výzve č. X/OÚ ../20..</a:t>
            </a:r>
            <a:endParaRPr lang="sk-SK" sz="700" dirty="0">
              <a:solidFill>
                <a:srgbClr val="C00000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3433157" y="1504604"/>
            <a:ext cx="5237018" cy="8562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dirty="0" smtClean="0">
                <a:solidFill>
                  <a:srgbClr val="C00000"/>
                </a:solidFill>
              </a:rPr>
              <a:t>Dobrý deň,</a:t>
            </a:r>
          </a:p>
          <a:p>
            <a:r>
              <a:rPr lang="sk-SK" dirty="0">
                <a:solidFill>
                  <a:srgbClr val="C00000"/>
                </a:solidFill>
              </a:rPr>
              <a:t>p</a:t>
            </a:r>
            <a:r>
              <a:rPr lang="sk-SK" dirty="0" smtClean="0">
                <a:solidFill>
                  <a:srgbClr val="C00000"/>
                </a:solidFill>
              </a:rPr>
              <a:t>osielame Vá</a:t>
            </a:r>
            <a:r>
              <a:rPr lang="sk-SK" dirty="0">
                <a:solidFill>
                  <a:srgbClr val="C00000"/>
                </a:solidFill>
              </a:rPr>
              <a:t>m</a:t>
            </a:r>
            <a:r>
              <a:rPr lang="sk-SK" dirty="0" smtClean="0">
                <a:solidFill>
                  <a:srgbClr val="C00000"/>
                </a:solidFill>
              </a:rPr>
              <a:t> podpísanú žiadosť spolu s prílohami za .......</a:t>
            </a:r>
          </a:p>
        </p:txBody>
      </p:sp>
      <p:sp>
        <p:nvSpPr>
          <p:cNvPr id="7" name="Obdĺžnik 6"/>
          <p:cNvSpPr/>
          <p:nvPr/>
        </p:nvSpPr>
        <p:spPr>
          <a:xfrm>
            <a:off x="2105892" y="5162204"/>
            <a:ext cx="3771206" cy="2410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b="1" dirty="0" smtClean="0">
                <a:solidFill>
                  <a:srgbClr val="C00000"/>
                </a:solidFill>
              </a:rPr>
              <a:t>Žiadosť a prílohy vo formáte *.pdf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9" name="Šípka doľava 8"/>
          <p:cNvSpPr/>
          <p:nvPr/>
        </p:nvSpPr>
        <p:spPr>
          <a:xfrm>
            <a:off x="3280757" y="5693708"/>
            <a:ext cx="2538264" cy="17570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0" name="Šípka doľava 9"/>
          <p:cNvSpPr/>
          <p:nvPr/>
        </p:nvSpPr>
        <p:spPr>
          <a:xfrm rot="12978270">
            <a:off x="6794482" y="4208450"/>
            <a:ext cx="2219848" cy="193413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1" name="Šípka doľava 10"/>
          <p:cNvSpPr/>
          <p:nvPr/>
        </p:nvSpPr>
        <p:spPr>
          <a:xfrm>
            <a:off x="3280757" y="3459868"/>
            <a:ext cx="1886988" cy="220387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2" name="Šípka doľava 11"/>
          <p:cNvSpPr/>
          <p:nvPr/>
        </p:nvSpPr>
        <p:spPr>
          <a:xfrm rot="13216982">
            <a:off x="849228" y="5764865"/>
            <a:ext cx="1421476" cy="191193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4" name="Ovál 13"/>
          <p:cNvSpPr/>
          <p:nvPr/>
        </p:nvSpPr>
        <p:spPr>
          <a:xfrm>
            <a:off x="5070764" y="2683117"/>
            <a:ext cx="2144684" cy="12036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Podpísanie iba správy.</a:t>
            </a:r>
          </a:p>
          <a:p>
            <a:pPr algn="ctr"/>
            <a:r>
              <a:rPr lang="sk-SK" sz="1200" b="1" u="sng" dirty="0" smtClean="0"/>
              <a:t>Nezabudnite podpísať aj prílohy zvlášť!</a:t>
            </a:r>
            <a:endParaRPr lang="sk-SK" sz="1200" b="1" u="sng" dirty="0"/>
          </a:p>
        </p:txBody>
      </p:sp>
      <p:sp>
        <p:nvSpPr>
          <p:cNvPr id="17" name="Šípka doľava 16"/>
          <p:cNvSpPr/>
          <p:nvPr/>
        </p:nvSpPr>
        <p:spPr>
          <a:xfrm rot="20275706">
            <a:off x="6548382" y="867895"/>
            <a:ext cx="1560014" cy="197202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9" name="Ovál 18"/>
          <p:cNvSpPr/>
          <p:nvPr/>
        </p:nvSpPr>
        <p:spPr>
          <a:xfrm>
            <a:off x="8933984" y="3886741"/>
            <a:ext cx="2144684" cy="12036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100" b="1" dirty="0" smtClean="0"/>
              <a:t>Podpísanie príloh</a:t>
            </a:r>
          </a:p>
          <a:p>
            <a:pPr algn="ctr"/>
            <a:r>
              <a:rPr lang="sk-SK" sz="1100" dirty="0" smtClean="0"/>
              <a:t>Každá príloha sa podpisuje samostatne</a:t>
            </a:r>
            <a:endParaRPr lang="sk-SK" sz="1100" dirty="0"/>
          </a:p>
        </p:txBody>
      </p:sp>
      <p:sp>
        <p:nvSpPr>
          <p:cNvPr id="20" name="Ovál 19"/>
          <p:cNvSpPr/>
          <p:nvPr/>
        </p:nvSpPr>
        <p:spPr>
          <a:xfrm>
            <a:off x="-116380" y="4241110"/>
            <a:ext cx="2144684" cy="12036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600" b="1" dirty="0" smtClean="0"/>
              <a:t>Odoslanie podpísanej správy a príloh</a:t>
            </a:r>
            <a:endParaRPr lang="sk-SK" sz="1600" b="1" dirty="0"/>
          </a:p>
        </p:txBody>
      </p:sp>
      <p:sp>
        <p:nvSpPr>
          <p:cNvPr id="21" name="Ovál 20"/>
          <p:cNvSpPr/>
          <p:nvPr/>
        </p:nvSpPr>
        <p:spPr>
          <a:xfrm>
            <a:off x="5819021" y="5444184"/>
            <a:ext cx="2131179" cy="7195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400" b="1" dirty="0" smtClean="0"/>
              <a:t>Pridávanie príloh</a:t>
            </a:r>
          </a:p>
          <a:p>
            <a:pPr algn="ctr"/>
            <a:r>
              <a:rPr lang="sk-SK" sz="1400" dirty="0" smtClean="0"/>
              <a:t>Zoznam príloh je uvedený vo výzve</a:t>
            </a:r>
            <a:endParaRPr lang="sk-SK" sz="1400" dirty="0"/>
          </a:p>
        </p:txBody>
      </p:sp>
      <p:sp>
        <p:nvSpPr>
          <p:cNvPr id="22" name="Ovál 21"/>
          <p:cNvSpPr/>
          <p:nvPr/>
        </p:nvSpPr>
        <p:spPr>
          <a:xfrm>
            <a:off x="7887933" y="50517"/>
            <a:ext cx="2519602" cy="8464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400" b="1" dirty="0" smtClean="0"/>
              <a:t>Vyplnenie správy</a:t>
            </a:r>
            <a:endParaRPr lang="sk-SK" sz="1400" b="1" dirty="0"/>
          </a:p>
        </p:txBody>
      </p:sp>
      <p:sp>
        <p:nvSpPr>
          <p:cNvPr id="23" name="Zástupný objekt pre obsah 4"/>
          <p:cNvSpPr txBox="1">
            <a:spLocks/>
          </p:cNvSpPr>
          <p:nvPr/>
        </p:nvSpPr>
        <p:spPr>
          <a:xfrm>
            <a:off x="154093" y="50516"/>
            <a:ext cx="1874211" cy="15002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sk-SK" sz="1200" dirty="0" smtClean="0"/>
              <a:t>Naša elektronická schránka má číslo </a:t>
            </a:r>
            <a:r>
              <a:rPr lang="sk-SK" sz="1200" b="1" dirty="0" smtClean="0"/>
              <a:t>E0005598010</a:t>
            </a:r>
            <a:r>
              <a:rPr lang="sk-SK" sz="1200" dirty="0" smtClean="0"/>
              <a:t>, </a:t>
            </a:r>
            <a:endParaRPr lang="sk-SK" sz="1200" dirty="0" smtClean="0"/>
          </a:p>
          <a:p>
            <a:pPr>
              <a:spcBef>
                <a:spcPts val="0"/>
              </a:spcBef>
            </a:pPr>
            <a:endParaRPr lang="sk-SK" sz="1200" dirty="0" smtClean="0"/>
          </a:p>
          <a:p>
            <a:pPr>
              <a:spcBef>
                <a:spcPts val="0"/>
              </a:spcBef>
            </a:pPr>
            <a:r>
              <a:rPr lang="sk-SK" sz="1200" dirty="0" smtClean="0"/>
              <a:t>Názov:  </a:t>
            </a:r>
            <a:r>
              <a:rPr lang="sk-SK" sz="1200" b="1" dirty="0" smtClean="0"/>
              <a:t>Okresný úrad Revúca</a:t>
            </a:r>
          </a:p>
          <a:p>
            <a:pPr>
              <a:spcBef>
                <a:spcPts val="0"/>
              </a:spcBef>
            </a:pPr>
            <a:endParaRPr lang="sk-SK" sz="1200" dirty="0" smtClean="0"/>
          </a:p>
          <a:p>
            <a:pPr>
              <a:spcBef>
                <a:spcPts val="0"/>
              </a:spcBef>
            </a:pPr>
            <a:r>
              <a:rPr lang="sk-SK" sz="1200" dirty="0" smtClean="0"/>
              <a:t>IČO:  </a:t>
            </a:r>
            <a:r>
              <a:rPr lang="sk-SK" sz="1200" b="1" dirty="0" smtClean="0"/>
              <a:t>00151866</a:t>
            </a:r>
          </a:p>
          <a:p>
            <a:endParaRPr lang="sk-SK" sz="1200" dirty="0"/>
          </a:p>
        </p:txBody>
      </p:sp>
      <p:sp>
        <p:nvSpPr>
          <p:cNvPr id="2" name="BlokTextu 1"/>
          <p:cNvSpPr txBox="1"/>
          <p:nvPr/>
        </p:nvSpPr>
        <p:spPr>
          <a:xfrm>
            <a:off x="2028304" y="6544622"/>
            <a:ext cx="887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Termín na podanie žiadosti: </a:t>
            </a:r>
            <a:r>
              <a:rPr lang="sk-SK" b="1" dirty="0" smtClean="0">
                <a:solidFill>
                  <a:srgbClr val="FF0000"/>
                </a:solidFill>
              </a:rPr>
              <a:t>Do </a:t>
            </a:r>
            <a:r>
              <a:rPr lang="sk-SK" b="1" dirty="0">
                <a:solidFill>
                  <a:srgbClr val="FF0000"/>
                </a:solidFill>
              </a:rPr>
              <a:t>úvahy sa berie dátum a čas doručenia uvedený v doručenke.</a:t>
            </a:r>
          </a:p>
        </p:txBody>
      </p:sp>
    </p:spTree>
    <p:extLst>
      <p:ext uri="{BB962C8B-B14F-4D97-AF65-F5344CB8AC3E}">
        <p14:creationId xmlns:p14="http://schemas.microsoft.com/office/powerpoint/2010/main" val="207241603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109</Words>
  <Application>Microsoft Office PowerPoint</Application>
  <PresentationFormat>Vlastná</PresentationFormat>
  <Paragraphs>20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Javorová, Linda</dc:creator>
  <cp:lastModifiedBy>Katarína Vrbjarová</cp:lastModifiedBy>
  <cp:revision>17</cp:revision>
  <dcterms:created xsi:type="dcterms:W3CDTF">2021-09-02T12:34:42Z</dcterms:created>
  <dcterms:modified xsi:type="dcterms:W3CDTF">2022-09-27T09:03:20Z</dcterms:modified>
</cp:coreProperties>
</file>