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1" r:id="rId5"/>
    <p:sldId id="267" r:id="rId6"/>
    <p:sldId id="283" r:id="rId7"/>
    <p:sldId id="271" r:id="rId8"/>
    <p:sldId id="282" r:id="rId9"/>
    <p:sldId id="270" r:id="rId10"/>
    <p:sldId id="284" r:id="rId11"/>
    <p:sldId id="272" r:id="rId12"/>
    <p:sldId id="285" r:id="rId13"/>
    <p:sldId id="289" r:id="rId14"/>
    <p:sldId id="290" r:id="rId15"/>
    <p:sldId id="286" r:id="rId16"/>
    <p:sldId id="287" r:id="rId17"/>
    <p:sldId id="288" r:id="rId18"/>
    <p:sldId id="265" r:id="rId19"/>
    <p:sldId id="280" r:id="rId20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EB268-31DB-4642-8283-6CA9B87554B5}" type="doc">
      <dgm:prSet loTypeId="urn:microsoft.com/office/officeart/2005/8/layout/lProcess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1843D597-98C4-452E-8E57-5959BE62F16F}">
      <dgm:prSet phldrT="[Text]" custT="1"/>
      <dgm:spPr/>
      <dgm:t>
        <a:bodyPr/>
        <a:lstStyle/>
        <a:p>
          <a:r>
            <a:rPr lang="sk-SK" sz="2000" b="1" dirty="0" smtClean="0">
              <a:latin typeface="Georgia" panose="02040502050405020303" pitchFamily="18" charset="0"/>
            </a:rPr>
            <a:t>Silné stránky </a:t>
          </a:r>
          <a:endParaRPr lang="sk-SK" sz="2000" b="1" dirty="0">
            <a:latin typeface="Georgia" panose="02040502050405020303" pitchFamily="18" charset="0"/>
          </a:endParaRPr>
        </a:p>
      </dgm:t>
    </dgm:pt>
    <dgm:pt modelId="{758FFFE8-EC6E-4A1C-A3CF-F831A9B3A0C4}" type="parTrans" cxnId="{E95C6A07-40EB-4D3A-95BB-85ED728F4876}">
      <dgm:prSet/>
      <dgm:spPr/>
      <dgm:t>
        <a:bodyPr/>
        <a:lstStyle/>
        <a:p>
          <a:endParaRPr lang="sk-SK"/>
        </a:p>
      </dgm:t>
    </dgm:pt>
    <dgm:pt modelId="{3985E8DD-7919-4070-884F-0D66A91D29F5}" type="sibTrans" cxnId="{E95C6A07-40EB-4D3A-95BB-85ED728F4876}">
      <dgm:prSet/>
      <dgm:spPr/>
      <dgm:t>
        <a:bodyPr/>
        <a:lstStyle/>
        <a:p>
          <a:endParaRPr lang="sk-SK"/>
        </a:p>
      </dgm:t>
    </dgm:pt>
    <dgm:pt modelId="{82BA0CEF-9126-47CC-AD2A-EF164A7F1FE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dirty="0" smtClean="0">
              <a:latin typeface="Georgia" panose="02040502050405020303" pitchFamily="18" charset="0"/>
            </a:rPr>
            <a:t>Absencia </a:t>
          </a:r>
          <a:r>
            <a:rPr lang="sk-SK" sz="1200" dirty="0" smtClean="0">
              <a:latin typeface="Georgia" panose="02040502050405020303" pitchFamily="18" charset="0"/>
            </a:rPr>
            <a:t>lídra a pochopenia témy</a:t>
          </a:r>
          <a:endParaRPr lang="sk-SK" sz="1200" dirty="0" smtClean="0">
            <a:latin typeface="Georgia" panose="02040502050405020303" pitchFamily="18" charset="0"/>
          </a:endParaRPr>
        </a:p>
      </dgm:t>
    </dgm:pt>
    <dgm:pt modelId="{C21AAF61-14BA-4F5D-91FF-44A9A03CE2AA}" type="parTrans" cxnId="{CAA0D4F2-777E-43C0-8666-1AAB568EFF97}">
      <dgm:prSet/>
      <dgm:spPr/>
      <dgm:t>
        <a:bodyPr/>
        <a:lstStyle/>
        <a:p>
          <a:endParaRPr lang="sk-SK"/>
        </a:p>
      </dgm:t>
    </dgm:pt>
    <dgm:pt modelId="{34614F5F-91B1-4D2B-B597-0E2843EC3CA8}" type="sibTrans" cxnId="{CAA0D4F2-777E-43C0-8666-1AAB568EFF97}">
      <dgm:prSet/>
      <dgm:spPr/>
      <dgm:t>
        <a:bodyPr/>
        <a:lstStyle/>
        <a:p>
          <a:endParaRPr lang="sk-SK"/>
        </a:p>
      </dgm:t>
    </dgm:pt>
    <dgm:pt modelId="{C4EB1D52-B86F-400C-84A2-DD161BFADC02}">
      <dgm:prSet phldrT="[Text]" custT="1"/>
      <dgm:spPr/>
      <dgm:t>
        <a:bodyPr/>
        <a:lstStyle/>
        <a:p>
          <a:r>
            <a:rPr lang="sk-SK" sz="1200" dirty="0" smtClean="0">
              <a:latin typeface="Georgia" panose="02040502050405020303" pitchFamily="18" charset="0"/>
            </a:rPr>
            <a:t>Absencia prekážok z pohľadu autorských práv, pokiaľ ide o vzdelávacie zdroje, napísané v rámci zamestnaneckých vzťahov</a:t>
          </a:r>
          <a:endParaRPr lang="sk-SK" sz="1200" dirty="0">
            <a:latin typeface="Georgia" panose="02040502050405020303" pitchFamily="18" charset="0"/>
          </a:endParaRPr>
        </a:p>
      </dgm:t>
    </dgm:pt>
    <dgm:pt modelId="{8D8678F5-5ABD-4988-8F48-38AACD4B784E}" type="sibTrans" cxnId="{9E1E96C9-ABDF-4D65-AD02-C069104CCA51}">
      <dgm:prSet/>
      <dgm:spPr/>
      <dgm:t>
        <a:bodyPr/>
        <a:lstStyle/>
        <a:p>
          <a:endParaRPr lang="sk-SK"/>
        </a:p>
      </dgm:t>
    </dgm:pt>
    <dgm:pt modelId="{89936D21-1A4A-4C3F-868D-276171809F91}" type="parTrans" cxnId="{9E1E96C9-ABDF-4D65-AD02-C069104CCA51}">
      <dgm:prSet/>
      <dgm:spPr/>
      <dgm:t>
        <a:bodyPr/>
        <a:lstStyle/>
        <a:p>
          <a:endParaRPr lang="sk-SK"/>
        </a:p>
      </dgm:t>
    </dgm:pt>
    <dgm:pt modelId="{F5C5BB3A-F9FF-47E1-BCAC-D50B192B46B6}">
      <dgm:prSet phldrT="[Text]" custT="1"/>
      <dgm:spPr/>
      <dgm:t>
        <a:bodyPr/>
        <a:lstStyle/>
        <a:p>
          <a:r>
            <a:rPr lang="sk-SK" sz="2000" b="1" dirty="0" smtClean="0">
              <a:latin typeface="Georgia" panose="02040502050405020303" pitchFamily="18" charset="0"/>
            </a:rPr>
            <a:t>Slabé stránky</a:t>
          </a:r>
          <a:endParaRPr lang="sk-SK" sz="2000" dirty="0">
            <a:latin typeface="Georgia" panose="02040502050405020303" pitchFamily="18" charset="0"/>
          </a:endParaRPr>
        </a:p>
      </dgm:t>
    </dgm:pt>
    <dgm:pt modelId="{AFD4A6AE-BA57-464C-9DA6-6D6BDB17A6EF}" type="sibTrans" cxnId="{A895DDF8-5163-4534-A0CC-D29BDFAA0BE7}">
      <dgm:prSet/>
      <dgm:spPr/>
      <dgm:t>
        <a:bodyPr/>
        <a:lstStyle/>
        <a:p>
          <a:endParaRPr lang="sk-SK"/>
        </a:p>
      </dgm:t>
    </dgm:pt>
    <dgm:pt modelId="{60BF8CFF-0E04-4F19-98D8-EB20118C773A}" type="parTrans" cxnId="{A895DDF8-5163-4534-A0CC-D29BDFAA0BE7}">
      <dgm:prSet/>
      <dgm:spPr/>
      <dgm:t>
        <a:bodyPr/>
        <a:lstStyle/>
        <a:p>
          <a:endParaRPr lang="sk-SK"/>
        </a:p>
      </dgm:t>
    </dgm:pt>
    <dgm:pt modelId="{F9B72D42-2554-4089-8F7A-B12FDE65ECB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dirty="0" smtClean="0">
              <a:latin typeface="Georgia" panose="02040502050405020303" pitchFamily="18" charset="0"/>
            </a:rPr>
            <a:t>Neochota </a:t>
          </a:r>
          <a:r>
            <a:rPr lang="sk-SK" sz="1200" dirty="0" smtClean="0">
              <a:latin typeface="Georgia" panose="02040502050405020303" pitchFamily="18" charset="0"/>
            </a:rPr>
            <a:t>vstúpiť do existujúcich </a:t>
          </a:r>
          <a:r>
            <a:rPr lang="sk-SK" sz="1200" dirty="0" smtClean="0">
              <a:latin typeface="Georgia" panose="02040502050405020303" pitchFamily="18" charset="0"/>
            </a:rPr>
            <a:t>zmluvných vzťahov</a:t>
          </a:r>
          <a:endParaRPr lang="sk-SK" sz="1200" dirty="0" smtClean="0">
            <a:latin typeface="Georgia" panose="02040502050405020303" pitchFamily="18" charset="0"/>
          </a:endParaRPr>
        </a:p>
      </dgm:t>
    </dgm:pt>
    <dgm:pt modelId="{62364835-C85B-4CBB-A769-8B577B8B5F55}" type="parTrans" cxnId="{00B36FF1-19A6-49E6-AE3D-203BFECACB12}">
      <dgm:prSet/>
      <dgm:spPr/>
      <dgm:t>
        <a:bodyPr/>
        <a:lstStyle/>
        <a:p>
          <a:endParaRPr lang="sk-SK"/>
        </a:p>
      </dgm:t>
    </dgm:pt>
    <dgm:pt modelId="{CB3EB682-8D3E-454C-94DE-1FF1F8360B33}" type="sibTrans" cxnId="{00B36FF1-19A6-49E6-AE3D-203BFECACB12}">
      <dgm:prSet/>
      <dgm:spPr/>
      <dgm:t>
        <a:bodyPr/>
        <a:lstStyle/>
        <a:p>
          <a:endParaRPr lang="sk-SK"/>
        </a:p>
      </dgm:t>
    </dgm:pt>
    <dgm:pt modelId="{69F1A2BF-BCAA-4723-964B-8207DDB59A8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dirty="0" smtClean="0">
              <a:latin typeface="Georgia" panose="02040502050405020303" pitchFamily="18" charset="0"/>
            </a:rPr>
            <a:t>Nevhodne nastavené podmienky vo verejnom obstarávaní</a:t>
          </a:r>
          <a:endParaRPr lang="sk-SK" sz="1200" dirty="0" smtClean="0">
            <a:latin typeface="Georgia" panose="02040502050405020303" pitchFamily="18" charset="0"/>
          </a:endParaRPr>
        </a:p>
      </dgm:t>
    </dgm:pt>
    <dgm:pt modelId="{8B66E5B7-96FD-4F48-8FDD-A721BC0CE84D}" type="sibTrans" cxnId="{8F6FEBB2-AE94-4C43-B281-1C7F5051F3C2}">
      <dgm:prSet/>
      <dgm:spPr/>
      <dgm:t>
        <a:bodyPr/>
        <a:lstStyle/>
        <a:p>
          <a:endParaRPr lang="sk-SK"/>
        </a:p>
      </dgm:t>
    </dgm:pt>
    <dgm:pt modelId="{93DCF8B6-2A90-4E3B-8D97-5462C5F8EC3C}" type="parTrans" cxnId="{8F6FEBB2-AE94-4C43-B281-1C7F5051F3C2}">
      <dgm:prSet/>
      <dgm:spPr/>
      <dgm:t>
        <a:bodyPr/>
        <a:lstStyle/>
        <a:p>
          <a:endParaRPr lang="sk-SK"/>
        </a:p>
      </dgm:t>
    </dgm:pt>
    <dgm:pt modelId="{087928CC-CC27-4EB6-95A7-D49AA4A3D79E}">
      <dgm:prSet phldrT="[Text]" custT="1"/>
      <dgm:spPr/>
      <dgm:t>
        <a:bodyPr/>
        <a:lstStyle/>
        <a:p>
          <a:r>
            <a:rPr lang="sk-SK" sz="1200" dirty="0" smtClean="0">
              <a:latin typeface="Georgia" panose="02040502050405020303" pitchFamily="18" charset="0"/>
            </a:rPr>
            <a:t>Ochota rezortu začať pracovať na téme</a:t>
          </a:r>
          <a:endParaRPr lang="sk-SK" sz="1200" dirty="0">
            <a:latin typeface="Georgia" panose="02040502050405020303" pitchFamily="18" charset="0"/>
          </a:endParaRPr>
        </a:p>
      </dgm:t>
    </dgm:pt>
    <dgm:pt modelId="{568B7F30-27E7-418A-B641-8509326F90D0}" type="parTrans" cxnId="{5EEF9893-8739-4118-AC1F-6295FD9F9E08}">
      <dgm:prSet/>
      <dgm:spPr/>
      <dgm:t>
        <a:bodyPr/>
        <a:lstStyle/>
        <a:p>
          <a:endParaRPr lang="sk-SK"/>
        </a:p>
      </dgm:t>
    </dgm:pt>
    <dgm:pt modelId="{A5A76185-5F24-4470-A1AE-CE9301D598AF}" type="sibTrans" cxnId="{5EEF9893-8739-4118-AC1F-6295FD9F9E08}">
      <dgm:prSet/>
      <dgm:spPr/>
      <dgm:t>
        <a:bodyPr/>
        <a:lstStyle/>
        <a:p>
          <a:endParaRPr lang="sk-SK"/>
        </a:p>
      </dgm:t>
    </dgm:pt>
    <dgm:pt modelId="{50793B02-8794-4601-9613-37CE8657DF2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dirty="0" smtClean="0">
              <a:latin typeface="Georgia" panose="02040502050405020303" pitchFamily="18" charset="0"/>
            </a:rPr>
            <a:t>Neexistujúce otvorené vzdelávacie zdroje</a:t>
          </a:r>
          <a:endParaRPr lang="sk-SK" sz="1200" dirty="0" smtClean="0">
            <a:latin typeface="Georgia" panose="02040502050405020303" pitchFamily="18" charset="0"/>
          </a:endParaRPr>
        </a:p>
      </dgm:t>
    </dgm:pt>
    <dgm:pt modelId="{B2D52864-7E30-42EF-9B7A-83DC10258967}" type="parTrans" cxnId="{44D1D365-95FC-4273-AF32-8AFAFF1287E2}">
      <dgm:prSet/>
      <dgm:spPr/>
    </dgm:pt>
    <dgm:pt modelId="{0DD0B029-315A-4BD5-A2AD-3351D00A6854}" type="sibTrans" cxnId="{44D1D365-95FC-4273-AF32-8AFAFF1287E2}">
      <dgm:prSet/>
      <dgm:spPr/>
    </dgm:pt>
    <dgm:pt modelId="{5BEC834F-7C81-4A3C-917D-58758957381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dirty="0" smtClean="0">
              <a:latin typeface="Georgia" panose="02040502050405020303" pitchFamily="18" charset="0"/>
            </a:rPr>
            <a:t>Neexistujúce repozitáre pre ukladanie vzdelávacích zdrojov</a:t>
          </a:r>
          <a:endParaRPr lang="sk-SK" sz="1200" dirty="0" smtClean="0">
            <a:latin typeface="Georgia" panose="02040502050405020303" pitchFamily="18" charset="0"/>
          </a:endParaRPr>
        </a:p>
      </dgm:t>
    </dgm:pt>
    <dgm:pt modelId="{2027270B-8BD0-4FC3-96C5-7F4E776A8123}" type="parTrans" cxnId="{9998A4CE-B20D-43A2-B12D-F4ACA6D05ED0}">
      <dgm:prSet/>
      <dgm:spPr/>
    </dgm:pt>
    <dgm:pt modelId="{4870A720-60AE-4CB2-86AD-C875ACEB1B03}" type="sibTrans" cxnId="{9998A4CE-B20D-43A2-B12D-F4ACA6D05ED0}">
      <dgm:prSet/>
      <dgm:spPr/>
    </dgm:pt>
    <dgm:pt modelId="{A0807B58-A82C-4CE0-9607-81B825ABD78A}" type="pres">
      <dgm:prSet presAssocID="{F74EB268-31DB-4642-8283-6CA9B87554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FCA8EB3-9DB5-4D70-A35D-9DAC3EC26851}" type="pres">
      <dgm:prSet presAssocID="{1843D597-98C4-452E-8E57-5959BE62F16F}" presName="compNode" presStyleCnt="0"/>
      <dgm:spPr/>
      <dgm:t>
        <a:bodyPr/>
        <a:lstStyle/>
        <a:p>
          <a:endParaRPr lang="sk-SK"/>
        </a:p>
      </dgm:t>
    </dgm:pt>
    <dgm:pt modelId="{1B300960-BB77-4F64-93A8-3529668587B8}" type="pres">
      <dgm:prSet presAssocID="{1843D597-98C4-452E-8E57-5959BE62F16F}" presName="aNode" presStyleLbl="bgShp" presStyleIdx="0" presStyleCnt="2" custLinFactNeighborX="-104" custLinFactNeighborY="-4027"/>
      <dgm:spPr/>
      <dgm:t>
        <a:bodyPr/>
        <a:lstStyle/>
        <a:p>
          <a:endParaRPr lang="sk-SK"/>
        </a:p>
      </dgm:t>
    </dgm:pt>
    <dgm:pt modelId="{8D33E295-562F-49DB-8534-A63166EC7373}" type="pres">
      <dgm:prSet presAssocID="{1843D597-98C4-452E-8E57-5959BE62F16F}" presName="textNode" presStyleLbl="bgShp" presStyleIdx="0" presStyleCnt="2"/>
      <dgm:spPr/>
      <dgm:t>
        <a:bodyPr/>
        <a:lstStyle/>
        <a:p>
          <a:endParaRPr lang="sk-SK"/>
        </a:p>
      </dgm:t>
    </dgm:pt>
    <dgm:pt modelId="{E7C7795E-AD08-4F12-9F0A-9F8B25CD705F}" type="pres">
      <dgm:prSet presAssocID="{1843D597-98C4-452E-8E57-5959BE62F16F}" presName="compChildNode" presStyleCnt="0"/>
      <dgm:spPr/>
      <dgm:t>
        <a:bodyPr/>
        <a:lstStyle/>
        <a:p>
          <a:endParaRPr lang="sk-SK"/>
        </a:p>
      </dgm:t>
    </dgm:pt>
    <dgm:pt modelId="{626DBE68-1D3F-434D-B6B0-B0DD981B91A9}" type="pres">
      <dgm:prSet presAssocID="{1843D597-98C4-452E-8E57-5959BE62F16F}" presName="theInnerList" presStyleCnt="0"/>
      <dgm:spPr/>
      <dgm:t>
        <a:bodyPr/>
        <a:lstStyle/>
        <a:p>
          <a:endParaRPr lang="sk-SK"/>
        </a:p>
      </dgm:t>
    </dgm:pt>
    <dgm:pt modelId="{3C266D99-B6C3-4A81-BE72-E96829968B1B}" type="pres">
      <dgm:prSet presAssocID="{087928CC-CC27-4EB6-95A7-D49AA4A3D79E}" presName="childNode" presStyleLbl="node1" presStyleIdx="0" presStyleCnt="7" custScaleY="22164" custLinFactY="-34" custLinFactNeighborX="1035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11D8DDF-91FA-42FE-884B-A5AAD1085BFD}" type="pres">
      <dgm:prSet presAssocID="{087928CC-CC27-4EB6-95A7-D49AA4A3D79E}" presName="aSpace2" presStyleCnt="0"/>
      <dgm:spPr/>
    </dgm:pt>
    <dgm:pt modelId="{8C194514-8489-450D-BBA6-A75A92C9192A}" type="pres">
      <dgm:prSet presAssocID="{C4EB1D52-B86F-400C-84A2-DD161BFADC02}" presName="childNode" presStyleLbl="node1" presStyleIdx="1" presStyleCnt="7" custScaleY="28217" custLinFactY="-1801" custLinFactNeighborX="1035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C28FEEE-3A68-49F3-9EE4-F470C8630B72}" type="pres">
      <dgm:prSet presAssocID="{1843D597-98C4-452E-8E57-5959BE62F16F}" presName="aSpace" presStyleCnt="0"/>
      <dgm:spPr/>
      <dgm:t>
        <a:bodyPr/>
        <a:lstStyle/>
        <a:p>
          <a:endParaRPr lang="sk-SK"/>
        </a:p>
      </dgm:t>
    </dgm:pt>
    <dgm:pt modelId="{0BF5C4DC-7E7D-4258-B7AC-56BC82667C7B}" type="pres">
      <dgm:prSet presAssocID="{F5C5BB3A-F9FF-47E1-BCAC-D50B192B46B6}" presName="compNode" presStyleCnt="0"/>
      <dgm:spPr/>
      <dgm:t>
        <a:bodyPr/>
        <a:lstStyle/>
        <a:p>
          <a:endParaRPr lang="sk-SK"/>
        </a:p>
      </dgm:t>
    </dgm:pt>
    <dgm:pt modelId="{97885131-FAD5-4CE2-A063-01CA99D9DFB3}" type="pres">
      <dgm:prSet presAssocID="{F5C5BB3A-F9FF-47E1-BCAC-D50B192B46B6}" presName="aNode" presStyleLbl="bgShp" presStyleIdx="1" presStyleCnt="2"/>
      <dgm:spPr/>
      <dgm:t>
        <a:bodyPr/>
        <a:lstStyle/>
        <a:p>
          <a:endParaRPr lang="sk-SK"/>
        </a:p>
      </dgm:t>
    </dgm:pt>
    <dgm:pt modelId="{485313B9-050F-430F-BBC5-7C797123EE9F}" type="pres">
      <dgm:prSet presAssocID="{F5C5BB3A-F9FF-47E1-BCAC-D50B192B46B6}" presName="textNode" presStyleLbl="bgShp" presStyleIdx="1" presStyleCnt="2"/>
      <dgm:spPr/>
      <dgm:t>
        <a:bodyPr/>
        <a:lstStyle/>
        <a:p>
          <a:endParaRPr lang="sk-SK"/>
        </a:p>
      </dgm:t>
    </dgm:pt>
    <dgm:pt modelId="{885F0921-932A-44CE-9911-B142EF908054}" type="pres">
      <dgm:prSet presAssocID="{F5C5BB3A-F9FF-47E1-BCAC-D50B192B46B6}" presName="compChildNode" presStyleCnt="0"/>
      <dgm:spPr/>
      <dgm:t>
        <a:bodyPr/>
        <a:lstStyle/>
        <a:p>
          <a:endParaRPr lang="sk-SK"/>
        </a:p>
      </dgm:t>
    </dgm:pt>
    <dgm:pt modelId="{B80B4AA7-2FA1-4457-AF0A-DCE96831A327}" type="pres">
      <dgm:prSet presAssocID="{F5C5BB3A-F9FF-47E1-BCAC-D50B192B46B6}" presName="theInnerList" presStyleCnt="0"/>
      <dgm:spPr/>
      <dgm:t>
        <a:bodyPr/>
        <a:lstStyle/>
        <a:p>
          <a:endParaRPr lang="sk-SK"/>
        </a:p>
      </dgm:t>
    </dgm:pt>
    <dgm:pt modelId="{34B321D9-5369-4AE8-83EA-2D9E40667C4D}" type="pres">
      <dgm:prSet presAssocID="{82BA0CEF-9126-47CC-AD2A-EF164A7F1FEF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3B7486E-8E15-4A84-BEA1-70D6148D2D75}" type="pres">
      <dgm:prSet presAssocID="{82BA0CEF-9126-47CC-AD2A-EF164A7F1FEF}" presName="aSpace2" presStyleCnt="0"/>
      <dgm:spPr/>
      <dgm:t>
        <a:bodyPr/>
        <a:lstStyle/>
        <a:p>
          <a:endParaRPr lang="sk-SK"/>
        </a:p>
      </dgm:t>
    </dgm:pt>
    <dgm:pt modelId="{7C70C752-0E79-4FAD-97F2-D6E007B8CEFE}" type="pres">
      <dgm:prSet presAssocID="{50793B02-8794-4601-9613-37CE8657DF2B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6C4D363-08D7-4C03-A887-4F61702FE935}" type="pres">
      <dgm:prSet presAssocID="{50793B02-8794-4601-9613-37CE8657DF2B}" presName="aSpace2" presStyleCnt="0"/>
      <dgm:spPr/>
    </dgm:pt>
    <dgm:pt modelId="{4068745A-E51C-45EF-9B7F-7704538BBC69}" type="pres">
      <dgm:prSet presAssocID="{F9B72D42-2554-4089-8F7A-B12FDE65ECBB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11AC7E2-CA38-4C50-B9E1-6BEA94452914}" type="pres">
      <dgm:prSet presAssocID="{F9B72D42-2554-4089-8F7A-B12FDE65ECBB}" presName="aSpace2" presStyleCnt="0"/>
      <dgm:spPr/>
      <dgm:t>
        <a:bodyPr/>
        <a:lstStyle/>
        <a:p>
          <a:endParaRPr lang="sk-SK"/>
        </a:p>
      </dgm:t>
    </dgm:pt>
    <dgm:pt modelId="{85621E39-272D-49AD-9369-9E43EF3FC4BD}" type="pres">
      <dgm:prSet presAssocID="{5BEC834F-7C81-4A3C-917D-58758957381F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3D5C7F7-8DF2-4CCE-968B-484B257F1233}" type="pres">
      <dgm:prSet presAssocID="{5BEC834F-7C81-4A3C-917D-58758957381F}" presName="aSpace2" presStyleCnt="0"/>
      <dgm:spPr/>
    </dgm:pt>
    <dgm:pt modelId="{72E50F96-8277-434D-A2DC-07FFA5D9CD92}" type="pres">
      <dgm:prSet presAssocID="{69F1A2BF-BCAA-4723-964B-8207DDB59A8C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0B36FF1-19A6-49E6-AE3D-203BFECACB12}" srcId="{F5C5BB3A-F9FF-47E1-BCAC-D50B192B46B6}" destId="{F9B72D42-2554-4089-8F7A-B12FDE65ECBB}" srcOrd="2" destOrd="0" parTransId="{62364835-C85B-4CBB-A769-8B577B8B5F55}" sibTransId="{CB3EB682-8D3E-454C-94DE-1FF1F8360B33}"/>
    <dgm:cxn modelId="{5EEF9893-8739-4118-AC1F-6295FD9F9E08}" srcId="{1843D597-98C4-452E-8E57-5959BE62F16F}" destId="{087928CC-CC27-4EB6-95A7-D49AA4A3D79E}" srcOrd="0" destOrd="0" parTransId="{568B7F30-27E7-418A-B641-8509326F90D0}" sibTransId="{A5A76185-5F24-4470-A1AE-CE9301D598AF}"/>
    <dgm:cxn modelId="{FE535CFF-9FB4-4809-9F65-314D38A5CB3C}" type="presOf" srcId="{F5C5BB3A-F9FF-47E1-BCAC-D50B192B46B6}" destId="{485313B9-050F-430F-BBC5-7C797123EE9F}" srcOrd="1" destOrd="0" presId="urn:microsoft.com/office/officeart/2005/8/layout/lProcess2"/>
    <dgm:cxn modelId="{9E1E96C9-ABDF-4D65-AD02-C069104CCA51}" srcId="{1843D597-98C4-452E-8E57-5959BE62F16F}" destId="{C4EB1D52-B86F-400C-84A2-DD161BFADC02}" srcOrd="1" destOrd="0" parTransId="{89936D21-1A4A-4C3F-868D-276171809F91}" sibTransId="{8D8678F5-5ABD-4988-8F48-38AACD4B784E}"/>
    <dgm:cxn modelId="{7B6FC795-CF61-4530-B5F1-506567A111F2}" type="presOf" srcId="{50793B02-8794-4601-9613-37CE8657DF2B}" destId="{7C70C752-0E79-4FAD-97F2-D6E007B8CEFE}" srcOrd="0" destOrd="0" presId="urn:microsoft.com/office/officeart/2005/8/layout/lProcess2"/>
    <dgm:cxn modelId="{E95C6A07-40EB-4D3A-95BB-85ED728F4876}" srcId="{F74EB268-31DB-4642-8283-6CA9B87554B5}" destId="{1843D597-98C4-452E-8E57-5959BE62F16F}" srcOrd="0" destOrd="0" parTransId="{758FFFE8-EC6E-4A1C-A3CF-F831A9B3A0C4}" sibTransId="{3985E8DD-7919-4070-884F-0D66A91D29F5}"/>
    <dgm:cxn modelId="{39723887-0FB9-410C-8DE9-707170C2E5AB}" type="presOf" srcId="{087928CC-CC27-4EB6-95A7-D49AA4A3D79E}" destId="{3C266D99-B6C3-4A81-BE72-E96829968B1B}" srcOrd="0" destOrd="0" presId="urn:microsoft.com/office/officeart/2005/8/layout/lProcess2"/>
    <dgm:cxn modelId="{8F6FEBB2-AE94-4C43-B281-1C7F5051F3C2}" srcId="{F5C5BB3A-F9FF-47E1-BCAC-D50B192B46B6}" destId="{69F1A2BF-BCAA-4723-964B-8207DDB59A8C}" srcOrd="4" destOrd="0" parTransId="{93DCF8B6-2A90-4E3B-8D97-5462C5F8EC3C}" sibTransId="{8B66E5B7-96FD-4F48-8FDD-A721BC0CE84D}"/>
    <dgm:cxn modelId="{1614C203-2A31-4E2F-A109-823ECF6767D5}" type="presOf" srcId="{F5C5BB3A-F9FF-47E1-BCAC-D50B192B46B6}" destId="{97885131-FAD5-4CE2-A063-01CA99D9DFB3}" srcOrd="0" destOrd="0" presId="urn:microsoft.com/office/officeart/2005/8/layout/lProcess2"/>
    <dgm:cxn modelId="{1ED8E10C-2B7E-4130-A119-04E5FE2BE0EC}" type="presOf" srcId="{5BEC834F-7C81-4A3C-917D-58758957381F}" destId="{85621E39-272D-49AD-9369-9E43EF3FC4BD}" srcOrd="0" destOrd="0" presId="urn:microsoft.com/office/officeart/2005/8/layout/lProcess2"/>
    <dgm:cxn modelId="{A635768F-32FF-4EC8-A8A4-FF9763D43174}" type="presOf" srcId="{F74EB268-31DB-4642-8283-6CA9B87554B5}" destId="{A0807B58-A82C-4CE0-9607-81B825ABD78A}" srcOrd="0" destOrd="0" presId="urn:microsoft.com/office/officeart/2005/8/layout/lProcess2"/>
    <dgm:cxn modelId="{2B12A7BA-FBAA-4AC3-9F26-ED59C8D14988}" type="presOf" srcId="{C4EB1D52-B86F-400C-84A2-DD161BFADC02}" destId="{8C194514-8489-450D-BBA6-A75A92C9192A}" srcOrd="0" destOrd="0" presId="urn:microsoft.com/office/officeart/2005/8/layout/lProcess2"/>
    <dgm:cxn modelId="{CAA0D4F2-777E-43C0-8666-1AAB568EFF97}" srcId="{F5C5BB3A-F9FF-47E1-BCAC-D50B192B46B6}" destId="{82BA0CEF-9126-47CC-AD2A-EF164A7F1FEF}" srcOrd="0" destOrd="0" parTransId="{C21AAF61-14BA-4F5D-91FF-44A9A03CE2AA}" sibTransId="{34614F5F-91B1-4D2B-B597-0E2843EC3CA8}"/>
    <dgm:cxn modelId="{44D1D365-95FC-4273-AF32-8AFAFF1287E2}" srcId="{F5C5BB3A-F9FF-47E1-BCAC-D50B192B46B6}" destId="{50793B02-8794-4601-9613-37CE8657DF2B}" srcOrd="1" destOrd="0" parTransId="{B2D52864-7E30-42EF-9B7A-83DC10258967}" sibTransId="{0DD0B029-315A-4BD5-A2AD-3351D00A6854}"/>
    <dgm:cxn modelId="{777D83F6-3BBA-4537-976E-92072F4CE8D6}" type="presOf" srcId="{82BA0CEF-9126-47CC-AD2A-EF164A7F1FEF}" destId="{34B321D9-5369-4AE8-83EA-2D9E40667C4D}" srcOrd="0" destOrd="0" presId="urn:microsoft.com/office/officeart/2005/8/layout/lProcess2"/>
    <dgm:cxn modelId="{DB0FCCCB-3069-4F4D-8E24-DAC1ED8D31BA}" type="presOf" srcId="{69F1A2BF-BCAA-4723-964B-8207DDB59A8C}" destId="{72E50F96-8277-434D-A2DC-07FFA5D9CD92}" srcOrd="0" destOrd="0" presId="urn:microsoft.com/office/officeart/2005/8/layout/lProcess2"/>
    <dgm:cxn modelId="{A895DDF8-5163-4534-A0CC-D29BDFAA0BE7}" srcId="{F74EB268-31DB-4642-8283-6CA9B87554B5}" destId="{F5C5BB3A-F9FF-47E1-BCAC-D50B192B46B6}" srcOrd="1" destOrd="0" parTransId="{60BF8CFF-0E04-4F19-98D8-EB20118C773A}" sibTransId="{AFD4A6AE-BA57-464C-9DA6-6D6BDB17A6EF}"/>
    <dgm:cxn modelId="{0CE35553-A636-49D1-827C-94255B97B593}" type="presOf" srcId="{1843D597-98C4-452E-8E57-5959BE62F16F}" destId="{8D33E295-562F-49DB-8534-A63166EC7373}" srcOrd="1" destOrd="0" presId="urn:microsoft.com/office/officeart/2005/8/layout/lProcess2"/>
    <dgm:cxn modelId="{06BA239D-42DA-4934-80B5-3E5E8D72674B}" type="presOf" srcId="{1843D597-98C4-452E-8E57-5959BE62F16F}" destId="{1B300960-BB77-4F64-93A8-3529668587B8}" srcOrd="0" destOrd="0" presId="urn:microsoft.com/office/officeart/2005/8/layout/lProcess2"/>
    <dgm:cxn modelId="{9998A4CE-B20D-43A2-B12D-F4ACA6D05ED0}" srcId="{F5C5BB3A-F9FF-47E1-BCAC-D50B192B46B6}" destId="{5BEC834F-7C81-4A3C-917D-58758957381F}" srcOrd="3" destOrd="0" parTransId="{2027270B-8BD0-4FC3-96C5-7F4E776A8123}" sibTransId="{4870A720-60AE-4CB2-86AD-C875ACEB1B03}"/>
    <dgm:cxn modelId="{7B87F914-B219-4B2E-AC38-BA6022B34B8C}" type="presOf" srcId="{F9B72D42-2554-4089-8F7A-B12FDE65ECBB}" destId="{4068745A-E51C-45EF-9B7F-7704538BBC69}" srcOrd="0" destOrd="0" presId="urn:microsoft.com/office/officeart/2005/8/layout/lProcess2"/>
    <dgm:cxn modelId="{695F6760-1FEF-4D31-B5AF-CD4844A9BCD9}" type="presParOf" srcId="{A0807B58-A82C-4CE0-9607-81B825ABD78A}" destId="{3FCA8EB3-9DB5-4D70-A35D-9DAC3EC26851}" srcOrd="0" destOrd="0" presId="urn:microsoft.com/office/officeart/2005/8/layout/lProcess2"/>
    <dgm:cxn modelId="{F8C44458-73BE-48B7-97EA-69E6C8AF68AB}" type="presParOf" srcId="{3FCA8EB3-9DB5-4D70-A35D-9DAC3EC26851}" destId="{1B300960-BB77-4F64-93A8-3529668587B8}" srcOrd="0" destOrd="0" presId="urn:microsoft.com/office/officeart/2005/8/layout/lProcess2"/>
    <dgm:cxn modelId="{44F80031-C7A3-4F63-8E39-908C8A256E94}" type="presParOf" srcId="{3FCA8EB3-9DB5-4D70-A35D-9DAC3EC26851}" destId="{8D33E295-562F-49DB-8534-A63166EC7373}" srcOrd="1" destOrd="0" presId="urn:microsoft.com/office/officeart/2005/8/layout/lProcess2"/>
    <dgm:cxn modelId="{65AF76D9-220E-4343-A50C-116BF4FE7DC2}" type="presParOf" srcId="{3FCA8EB3-9DB5-4D70-A35D-9DAC3EC26851}" destId="{E7C7795E-AD08-4F12-9F0A-9F8B25CD705F}" srcOrd="2" destOrd="0" presId="urn:microsoft.com/office/officeart/2005/8/layout/lProcess2"/>
    <dgm:cxn modelId="{1BDEDBD7-C62E-4564-81E1-5B7FD7CD00F3}" type="presParOf" srcId="{E7C7795E-AD08-4F12-9F0A-9F8B25CD705F}" destId="{626DBE68-1D3F-434D-B6B0-B0DD981B91A9}" srcOrd="0" destOrd="0" presId="urn:microsoft.com/office/officeart/2005/8/layout/lProcess2"/>
    <dgm:cxn modelId="{DB357189-B1DE-4922-89DE-5A4BBF1DE202}" type="presParOf" srcId="{626DBE68-1D3F-434D-B6B0-B0DD981B91A9}" destId="{3C266D99-B6C3-4A81-BE72-E96829968B1B}" srcOrd="0" destOrd="0" presId="urn:microsoft.com/office/officeart/2005/8/layout/lProcess2"/>
    <dgm:cxn modelId="{742B0514-1FE4-49C2-B401-76672597E47D}" type="presParOf" srcId="{626DBE68-1D3F-434D-B6B0-B0DD981B91A9}" destId="{D11D8DDF-91FA-42FE-884B-A5AAD1085BFD}" srcOrd="1" destOrd="0" presId="urn:microsoft.com/office/officeart/2005/8/layout/lProcess2"/>
    <dgm:cxn modelId="{865F1DC5-DA3E-4A33-AFB4-AD94CAABA251}" type="presParOf" srcId="{626DBE68-1D3F-434D-B6B0-B0DD981B91A9}" destId="{8C194514-8489-450D-BBA6-A75A92C9192A}" srcOrd="2" destOrd="0" presId="urn:microsoft.com/office/officeart/2005/8/layout/lProcess2"/>
    <dgm:cxn modelId="{CBFCAC98-AAAD-44B1-AB45-CEB6508130B0}" type="presParOf" srcId="{A0807B58-A82C-4CE0-9607-81B825ABD78A}" destId="{CC28FEEE-3A68-49F3-9EE4-F470C8630B72}" srcOrd="1" destOrd="0" presId="urn:microsoft.com/office/officeart/2005/8/layout/lProcess2"/>
    <dgm:cxn modelId="{484D4A6A-6F7D-418B-9099-7E7763E7EB08}" type="presParOf" srcId="{A0807B58-A82C-4CE0-9607-81B825ABD78A}" destId="{0BF5C4DC-7E7D-4258-B7AC-56BC82667C7B}" srcOrd="2" destOrd="0" presId="urn:microsoft.com/office/officeart/2005/8/layout/lProcess2"/>
    <dgm:cxn modelId="{49B57188-9594-4839-A32F-40077E89CC1C}" type="presParOf" srcId="{0BF5C4DC-7E7D-4258-B7AC-56BC82667C7B}" destId="{97885131-FAD5-4CE2-A063-01CA99D9DFB3}" srcOrd="0" destOrd="0" presId="urn:microsoft.com/office/officeart/2005/8/layout/lProcess2"/>
    <dgm:cxn modelId="{653904CD-F1E4-4E42-8B09-DD2CA5521A36}" type="presParOf" srcId="{0BF5C4DC-7E7D-4258-B7AC-56BC82667C7B}" destId="{485313B9-050F-430F-BBC5-7C797123EE9F}" srcOrd="1" destOrd="0" presId="urn:microsoft.com/office/officeart/2005/8/layout/lProcess2"/>
    <dgm:cxn modelId="{221F16C9-D717-4C33-A609-FD05BA6B066D}" type="presParOf" srcId="{0BF5C4DC-7E7D-4258-B7AC-56BC82667C7B}" destId="{885F0921-932A-44CE-9911-B142EF908054}" srcOrd="2" destOrd="0" presId="urn:microsoft.com/office/officeart/2005/8/layout/lProcess2"/>
    <dgm:cxn modelId="{BE5FDB8C-79AD-4205-A43A-20D8A297C1EE}" type="presParOf" srcId="{885F0921-932A-44CE-9911-B142EF908054}" destId="{B80B4AA7-2FA1-4457-AF0A-DCE96831A327}" srcOrd="0" destOrd="0" presId="urn:microsoft.com/office/officeart/2005/8/layout/lProcess2"/>
    <dgm:cxn modelId="{56D18492-FD66-44BA-9A77-FEDEEE49810E}" type="presParOf" srcId="{B80B4AA7-2FA1-4457-AF0A-DCE96831A327}" destId="{34B321D9-5369-4AE8-83EA-2D9E40667C4D}" srcOrd="0" destOrd="0" presId="urn:microsoft.com/office/officeart/2005/8/layout/lProcess2"/>
    <dgm:cxn modelId="{33283370-E5D0-4BFD-A75B-689C75DEEC60}" type="presParOf" srcId="{B80B4AA7-2FA1-4457-AF0A-DCE96831A327}" destId="{13B7486E-8E15-4A84-BEA1-70D6148D2D75}" srcOrd="1" destOrd="0" presId="urn:microsoft.com/office/officeart/2005/8/layout/lProcess2"/>
    <dgm:cxn modelId="{959BD2B2-29A9-4BD5-BDAD-E0DBA8A13C5E}" type="presParOf" srcId="{B80B4AA7-2FA1-4457-AF0A-DCE96831A327}" destId="{7C70C752-0E79-4FAD-97F2-D6E007B8CEFE}" srcOrd="2" destOrd="0" presId="urn:microsoft.com/office/officeart/2005/8/layout/lProcess2"/>
    <dgm:cxn modelId="{8E8531E2-9F29-4B9D-BC32-5843AD2A95AA}" type="presParOf" srcId="{B80B4AA7-2FA1-4457-AF0A-DCE96831A327}" destId="{C6C4D363-08D7-4C03-A887-4F61702FE935}" srcOrd="3" destOrd="0" presId="urn:microsoft.com/office/officeart/2005/8/layout/lProcess2"/>
    <dgm:cxn modelId="{E73DF476-7331-4A0B-AF3C-18FFB9693F56}" type="presParOf" srcId="{B80B4AA7-2FA1-4457-AF0A-DCE96831A327}" destId="{4068745A-E51C-45EF-9B7F-7704538BBC69}" srcOrd="4" destOrd="0" presId="urn:microsoft.com/office/officeart/2005/8/layout/lProcess2"/>
    <dgm:cxn modelId="{51733B68-CA41-45F5-8FD7-819AA08D8210}" type="presParOf" srcId="{B80B4AA7-2FA1-4457-AF0A-DCE96831A327}" destId="{111AC7E2-CA38-4C50-B9E1-6BEA94452914}" srcOrd="5" destOrd="0" presId="urn:microsoft.com/office/officeart/2005/8/layout/lProcess2"/>
    <dgm:cxn modelId="{EBFBBAED-02A5-419B-8EBE-99006AC5456F}" type="presParOf" srcId="{B80B4AA7-2FA1-4457-AF0A-DCE96831A327}" destId="{85621E39-272D-49AD-9369-9E43EF3FC4BD}" srcOrd="6" destOrd="0" presId="urn:microsoft.com/office/officeart/2005/8/layout/lProcess2"/>
    <dgm:cxn modelId="{203DDD73-7E1D-4900-9CAC-F491E1ECCED2}" type="presParOf" srcId="{B80B4AA7-2FA1-4457-AF0A-DCE96831A327}" destId="{63D5C7F7-8DF2-4CCE-968B-484B257F1233}" srcOrd="7" destOrd="0" presId="urn:microsoft.com/office/officeart/2005/8/layout/lProcess2"/>
    <dgm:cxn modelId="{5304BD37-C463-4D67-8CDC-3AC34F04497D}" type="presParOf" srcId="{B80B4AA7-2FA1-4457-AF0A-DCE96831A327}" destId="{72E50F96-8277-434D-A2DC-07FFA5D9CD9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EB268-31DB-4642-8283-6CA9B87554B5}" type="doc">
      <dgm:prSet loTypeId="urn:microsoft.com/office/officeart/2005/8/layout/lProcess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1843D597-98C4-452E-8E57-5959BE62F16F}">
      <dgm:prSet phldrT="[Text]" custT="1"/>
      <dgm:spPr/>
      <dgm:t>
        <a:bodyPr/>
        <a:lstStyle/>
        <a:p>
          <a:r>
            <a:rPr lang="sk-SK" sz="2000" b="1" dirty="0" smtClean="0">
              <a:latin typeface="Georgia" panose="02040502050405020303" pitchFamily="18" charset="0"/>
            </a:rPr>
            <a:t>Silné stránky </a:t>
          </a:r>
          <a:endParaRPr lang="sk-SK" sz="2000" b="1" dirty="0">
            <a:latin typeface="Georgia" panose="02040502050405020303" pitchFamily="18" charset="0"/>
          </a:endParaRPr>
        </a:p>
      </dgm:t>
    </dgm:pt>
    <dgm:pt modelId="{758FFFE8-EC6E-4A1C-A3CF-F831A9B3A0C4}" type="parTrans" cxnId="{E95C6A07-40EB-4D3A-95BB-85ED728F4876}">
      <dgm:prSet/>
      <dgm:spPr/>
      <dgm:t>
        <a:bodyPr/>
        <a:lstStyle/>
        <a:p>
          <a:endParaRPr lang="sk-SK"/>
        </a:p>
      </dgm:t>
    </dgm:pt>
    <dgm:pt modelId="{3985E8DD-7919-4070-884F-0D66A91D29F5}" type="sibTrans" cxnId="{E95C6A07-40EB-4D3A-95BB-85ED728F4876}">
      <dgm:prSet/>
      <dgm:spPr/>
      <dgm:t>
        <a:bodyPr/>
        <a:lstStyle/>
        <a:p>
          <a:endParaRPr lang="sk-SK"/>
        </a:p>
      </dgm:t>
    </dgm:pt>
    <dgm:pt modelId="{82BA0CEF-9126-47CC-AD2A-EF164A7F1FE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dirty="0" smtClean="0">
              <a:latin typeface="Georgia" panose="02040502050405020303" pitchFamily="18" charset="0"/>
            </a:rPr>
            <a:t>Slabá výpovedná hodnota doteraz prevádzkovaných repozitárov</a:t>
          </a:r>
          <a:endParaRPr lang="sk-SK" sz="1200" dirty="0" smtClean="0">
            <a:latin typeface="Georgia" panose="02040502050405020303" pitchFamily="18" charset="0"/>
          </a:endParaRPr>
        </a:p>
      </dgm:t>
    </dgm:pt>
    <dgm:pt modelId="{C21AAF61-14BA-4F5D-91FF-44A9A03CE2AA}" type="parTrans" cxnId="{CAA0D4F2-777E-43C0-8666-1AAB568EFF97}">
      <dgm:prSet/>
      <dgm:spPr/>
      <dgm:t>
        <a:bodyPr/>
        <a:lstStyle/>
        <a:p>
          <a:endParaRPr lang="sk-SK"/>
        </a:p>
      </dgm:t>
    </dgm:pt>
    <dgm:pt modelId="{34614F5F-91B1-4D2B-B597-0E2843EC3CA8}" type="sibTrans" cxnId="{CAA0D4F2-777E-43C0-8666-1AAB568EFF97}">
      <dgm:prSet/>
      <dgm:spPr/>
      <dgm:t>
        <a:bodyPr/>
        <a:lstStyle/>
        <a:p>
          <a:endParaRPr lang="sk-SK"/>
        </a:p>
      </dgm:t>
    </dgm:pt>
    <dgm:pt modelId="{C4EB1D52-B86F-400C-84A2-DD161BFADC02}">
      <dgm:prSet phldrT="[Text]" custT="1"/>
      <dgm:spPr/>
      <dgm:t>
        <a:bodyPr/>
        <a:lstStyle/>
        <a:p>
          <a:r>
            <a:rPr lang="sk-SK" sz="1200" dirty="0" smtClean="0">
              <a:latin typeface="Georgia" panose="02040502050405020303" pitchFamily="18" charset="0"/>
            </a:rPr>
            <a:t>Pripravené projekty pre vznik národného repozitára</a:t>
          </a:r>
          <a:endParaRPr lang="sk-SK" sz="1200" dirty="0">
            <a:latin typeface="Georgia" panose="02040502050405020303" pitchFamily="18" charset="0"/>
          </a:endParaRPr>
        </a:p>
      </dgm:t>
    </dgm:pt>
    <dgm:pt modelId="{8D8678F5-5ABD-4988-8F48-38AACD4B784E}" type="sibTrans" cxnId="{9E1E96C9-ABDF-4D65-AD02-C069104CCA51}">
      <dgm:prSet/>
      <dgm:spPr/>
      <dgm:t>
        <a:bodyPr/>
        <a:lstStyle/>
        <a:p>
          <a:endParaRPr lang="sk-SK"/>
        </a:p>
      </dgm:t>
    </dgm:pt>
    <dgm:pt modelId="{89936D21-1A4A-4C3F-868D-276171809F91}" type="parTrans" cxnId="{9E1E96C9-ABDF-4D65-AD02-C069104CCA51}">
      <dgm:prSet/>
      <dgm:spPr/>
      <dgm:t>
        <a:bodyPr/>
        <a:lstStyle/>
        <a:p>
          <a:endParaRPr lang="sk-SK"/>
        </a:p>
      </dgm:t>
    </dgm:pt>
    <dgm:pt modelId="{F5C5BB3A-F9FF-47E1-BCAC-D50B192B46B6}">
      <dgm:prSet phldrT="[Text]" custT="1"/>
      <dgm:spPr/>
      <dgm:t>
        <a:bodyPr/>
        <a:lstStyle/>
        <a:p>
          <a:r>
            <a:rPr lang="sk-SK" sz="2000" b="1" dirty="0" smtClean="0">
              <a:latin typeface="Georgia" panose="02040502050405020303" pitchFamily="18" charset="0"/>
            </a:rPr>
            <a:t>Slabé stránky</a:t>
          </a:r>
          <a:endParaRPr lang="sk-SK" sz="2000" dirty="0">
            <a:latin typeface="Georgia" panose="02040502050405020303" pitchFamily="18" charset="0"/>
          </a:endParaRPr>
        </a:p>
      </dgm:t>
    </dgm:pt>
    <dgm:pt modelId="{AFD4A6AE-BA57-464C-9DA6-6D6BDB17A6EF}" type="sibTrans" cxnId="{A895DDF8-5163-4534-A0CC-D29BDFAA0BE7}">
      <dgm:prSet/>
      <dgm:spPr/>
      <dgm:t>
        <a:bodyPr/>
        <a:lstStyle/>
        <a:p>
          <a:endParaRPr lang="sk-SK"/>
        </a:p>
      </dgm:t>
    </dgm:pt>
    <dgm:pt modelId="{60BF8CFF-0E04-4F19-98D8-EB20118C773A}" type="parTrans" cxnId="{A895DDF8-5163-4534-A0CC-D29BDFAA0BE7}">
      <dgm:prSet/>
      <dgm:spPr/>
      <dgm:t>
        <a:bodyPr/>
        <a:lstStyle/>
        <a:p>
          <a:endParaRPr lang="sk-SK"/>
        </a:p>
      </dgm:t>
    </dgm:pt>
    <dgm:pt modelId="{087928CC-CC27-4EB6-95A7-D49AA4A3D79E}">
      <dgm:prSet phldrT="[Text]" custT="1"/>
      <dgm:spPr/>
      <dgm:t>
        <a:bodyPr/>
        <a:lstStyle/>
        <a:p>
          <a:r>
            <a:rPr lang="sk-SK" sz="1200" dirty="0" smtClean="0">
              <a:latin typeface="Georgia" panose="02040502050405020303" pitchFamily="18" charset="0"/>
            </a:rPr>
            <a:t>Pochopenie témy</a:t>
          </a:r>
          <a:endParaRPr lang="sk-SK" sz="1200" dirty="0">
            <a:latin typeface="Georgia" panose="02040502050405020303" pitchFamily="18" charset="0"/>
          </a:endParaRPr>
        </a:p>
      </dgm:t>
    </dgm:pt>
    <dgm:pt modelId="{568B7F30-27E7-418A-B641-8509326F90D0}" type="parTrans" cxnId="{5EEF9893-8739-4118-AC1F-6295FD9F9E08}">
      <dgm:prSet/>
      <dgm:spPr/>
      <dgm:t>
        <a:bodyPr/>
        <a:lstStyle/>
        <a:p>
          <a:endParaRPr lang="sk-SK"/>
        </a:p>
      </dgm:t>
    </dgm:pt>
    <dgm:pt modelId="{A5A76185-5F24-4470-A1AE-CE9301D598AF}" type="sibTrans" cxnId="{5EEF9893-8739-4118-AC1F-6295FD9F9E08}">
      <dgm:prSet/>
      <dgm:spPr/>
      <dgm:t>
        <a:bodyPr/>
        <a:lstStyle/>
        <a:p>
          <a:endParaRPr lang="sk-SK"/>
        </a:p>
      </dgm:t>
    </dgm:pt>
    <dgm:pt modelId="{21253E5E-99FA-4F4F-9F37-F63524C64B5F}">
      <dgm:prSet phldrT="[Text]" custT="1"/>
      <dgm:spPr/>
      <dgm:t>
        <a:bodyPr/>
        <a:lstStyle/>
        <a:p>
          <a:r>
            <a:rPr lang="sk-SK" sz="1200" dirty="0" smtClean="0">
              <a:latin typeface="Georgia" panose="02040502050405020303" pitchFamily="18" charset="0"/>
            </a:rPr>
            <a:t>Ochota meniť legislatívu</a:t>
          </a:r>
          <a:endParaRPr lang="sk-SK" sz="1200" dirty="0">
            <a:latin typeface="Georgia" panose="02040502050405020303" pitchFamily="18" charset="0"/>
          </a:endParaRPr>
        </a:p>
      </dgm:t>
    </dgm:pt>
    <dgm:pt modelId="{0760C333-BCAC-4570-83E0-304F0C44A5DD}" type="parTrans" cxnId="{2EC9A49D-95E3-4BB2-91FB-BDA911E29A10}">
      <dgm:prSet/>
      <dgm:spPr/>
    </dgm:pt>
    <dgm:pt modelId="{7BC11482-F5E1-4CEA-86BF-C3CF5251970B}" type="sibTrans" cxnId="{2EC9A49D-95E3-4BB2-91FB-BDA911E29A10}">
      <dgm:prSet/>
      <dgm:spPr/>
    </dgm:pt>
    <dgm:pt modelId="{F601D991-FBF1-4F4A-B501-59FD6555C8DA}">
      <dgm:prSet phldrT="[Text]" custT="1"/>
      <dgm:spPr/>
      <dgm:t>
        <a:bodyPr/>
        <a:lstStyle/>
        <a:p>
          <a:r>
            <a:rPr lang="sk-SK" sz="1200" dirty="0" smtClean="0">
              <a:latin typeface="Georgia" panose="02040502050405020303" pitchFamily="18" charset="0"/>
            </a:rPr>
            <a:t>Úzka komunikácia s vysokými školami a SAV</a:t>
          </a:r>
          <a:endParaRPr lang="sk-SK" sz="1200" dirty="0">
            <a:latin typeface="Georgia" panose="02040502050405020303" pitchFamily="18" charset="0"/>
          </a:endParaRPr>
        </a:p>
      </dgm:t>
    </dgm:pt>
    <dgm:pt modelId="{C883E90C-72BB-4B49-A21D-55B59AA84775}" type="parTrans" cxnId="{C9AB311C-955E-4ACD-B864-05B5E47E40F3}">
      <dgm:prSet/>
      <dgm:spPr/>
    </dgm:pt>
    <dgm:pt modelId="{891F7081-2510-4A55-B957-8939E15648EE}" type="sibTrans" cxnId="{C9AB311C-955E-4ACD-B864-05B5E47E40F3}">
      <dgm:prSet/>
      <dgm:spPr/>
    </dgm:pt>
    <dgm:pt modelId="{A0807B58-A82C-4CE0-9607-81B825ABD78A}" type="pres">
      <dgm:prSet presAssocID="{F74EB268-31DB-4642-8283-6CA9B87554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FCA8EB3-9DB5-4D70-A35D-9DAC3EC26851}" type="pres">
      <dgm:prSet presAssocID="{1843D597-98C4-452E-8E57-5959BE62F16F}" presName="compNode" presStyleCnt="0"/>
      <dgm:spPr/>
      <dgm:t>
        <a:bodyPr/>
        <a:lstStyle/>
        <a:p>
          <a:endParaRPr lang="sk-SK"/>
        </a:p>
      </dgm:t>
    </dgm:pt>
    <dgm:pt modelId="{1B300960-BB77-4F64-93A8-3529668587B8}" type="pres">
      <dgm:prSet presAssocID="{1843D597-98C4-452E-8E57-5959BE62F16F}" presName="aNode" presStyleLbl="bgShp" presStyleIdx="0" presStyleCnt="2" custLinFactNeighborX="-104" custLinFactNeighborY="-2013"/>
      <dgm:spPr/>
      <dgm:t>
        <a:bodyPr/>
        <a:lstStyle/>
        <a:p>
          <a:endParaRPr lang="sk-SK"/>
        </a:p>
      </dgm:t>
    </dgm:pt>
    <dgm:pt modelId="{8D33E295-562F-49DB-8534-A63166EC7373}" type="pres">
      <dgm:prSet presAssocID="{1843D597-98C4-452E-8E57-5959BE62F16F}" presName="textNode" presStyleLbl="bgShp" presStyleIdx="0" presStyleCnt="2"/>
      <dgm:spPr/>
      <dgm:t>
        <a:bodyPr/>
        <a:lstStyle/>
        <a:p>
          <a:endParaRPr lang="sk-SK"/>
        </a:p>
      </dgm:t>
    </dgm:pt>
    <dgm:pt modelId="{E7C7795E-AD08-4F12-9F0A-9F8B25CD705F}" type="pres">
      <dgm:prSet presAssocID="{1843D597-98C4-452E-8E57-5959BE62F16F}" presName="compChildNode" presStyleCnt="0"/>
      <dgm:spPr/>
      <dgm:t>
        <a:bodyPr/>
        <a:lstStyle/>
        <a:p>
          <a:endParaRPr lang="sk-SK"/>
        </a:p>
      </dgm:t>
    </dgm:pt>
    <dgm:pt modelId="{626DBE68-1D3F-434D-B6B0-B0DD981B91A9}" type="pres">
      <dgm:prSet presAssocID="{1843D597-98C4-452E-8E57-5959BE62F16F}" presName="theInnerList" presStyleCnt="0"/>
      <dgm:spPr/>
      <dgm:t>
        <a:bodyPr/>
        <a:lstStyle/>
        <a:p>
          <a:endParaRPr lang="sk-SK"/>
        </a:p>
      </dgm:t>
    </dgm:pt>
    <dgm:pt modelId="{3C266D99-B6C3-4A81-BE72-E96829968B1B}" type="pres">
      <dgm:prSet presAssocID="{087928CC-CC27-4EB6-95A7-D49AA4A3D79E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11D8DDF-91FA-42FE-884B-A5AAD1085BFD}" type="pres">
      <dgm:prSet presAssocID="{087928CC-CC27-4EB6-95A7-D49AA4A3D79E}" presName="aSpace2" presStyleCnt="0"/>
      <dgm:spPr/>
    </dgm:pt>
    <dgm:pt modelId="{51EFD744-6955-4B6E-BCC0-E438CE739585}" type="pres">
      <dgm:prSet presAssocID="{F601D991-FBF1-4F4A-B501-59FD6555C8DA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F8EE5C2-DEAB-4449-9495-330433E3E50A}" type="pres">
      <dgm:prSet presAssocID="{F601D991-FBF1-4F4A-B501-59FD6555C8DA}" presName="aSpace2" presStyleCnt="0"/>
      <dgm:spPr/>
    </dgm:pt>
    <dgm:pt modelId="{8C194514-8489-450D-BBA6-A75A92C9192A}" type="pres">
      <dgm:prSet presAssocID="{C4EB1D52-B86F-400C-84A2-DD161BFADC0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7121CB-F61E-4E38-AF19-6AA56E9529A0}" type="pres">
      <dgm:prSet presAssocID="{C4EB1D52-B86F-400C-84A2-DD161BFADC02}" presName="aSpace2" presStyleCnt="0"/>
      <dgm:spPr/>
      <dgm:t>
        <a:bodyPr/>
        <a:lstStyle/>
        <a:p>
          <a:endParaRPr lang="sk-SK"/>
        </a:p>
      </dgm:t>
    </dgm:pt>
    <dgm:pt modelId="{9ABC0CCA-1DDB-4BCB-835F-45831DB45C81}" type="pres">
      <dgm:prSet presAssocID="{21253E5E-99FA-4F4F-9F37-F63524C64B5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C28FEEE-3A68-49F3-9EE4-F470C8630B72}" type="pres">
      <dgm:prSet presAssocID="{1843D597-98C4-452E-8E57-5959BE62F16F}" presName="aSpace" presStyleCnt="0"/>
      <dgm:spPr/>
      <dgm:t>
        <a:bodyPr/>
        <a:lstStyle/>
        <a:p>
          <a:endParaRPr lang="sk-SK"/>
        </a:p>
      </dgm:t>
    </dgm:pt>
    <dgm:pt modelId="{0BF5C4DC-7E7D-4258-B7AC-56BC82667C7B}" type="pres">
      <dgm:prSet presAssocID="{F5C5BB3A-F9FF-47E1-BCAC-D50B192B46B6}" presName="compNode" presStyleCnt="0"/>
      <dgm:spPr/>
      <dgm:t>
        <a:bodyPr/>
        <a:lstStyle/>
        <a:p>
          <a:endParaRPr lang="sk-SK"/>
        </a:p>
      </dgm:t>
    </dgm:pt>
    <dgm:pt modelId="{97885131-FAD5-4CE2-A063-01CA99D9DFB3}" type="pres">
      <dgm:prSet presAssocID="{F5C5BB3A-F9FF-47E1-BCAC-D50B192B46B6}" presName="aNode" presStyleLbl="bgShp" presStyleIdx="1" presStyleCnt="2"/>
      <dgm:spPr/>
      <dgm:t>
        <a:bodyPr/>
        <a:lstStyle/>
        <a:p>
          <a:endParaRPr lang="sk-SK"/>
        </a:p>
      </dgm:t>
    </dgm:pt>
    <dgm:pt modelId="{485313B9-050F-430F-BBC5-7C797123EE9F}" type="pres">
      <dgm:prSet presAssocID="{F5C5BB3A-F9FF-47E1-BCAC-D50B192B46B6}" presName="textNode" presStyleLbl="bgShp" presStyleIdx="1" presStyleCnt="2"/>
      <dgm:spPr/>
      <dgm:t>
        <a:bodyPr/>
        <a:lstStyle/>
        <a:p>
          <a:endParaRPr lang="sk-SK"/>
        </a:p>
      </dgm:t>
    </dgm:pt>
    <dgm:pt modelId="{885F0921-932A-44CE-9911-B142EF908054}" type="pres">
      <dgm:prSet presAssocID="{F5C5BB3A-F9FF-47E1-BCAC-D50B192B46B6}" presName="compChildNode" presStyleCnt="0"/>
      <dgm:spPr/>
      <dgm:t>
        <a:bodyPr/>
        <a:lstStyle/>
        <a:p>
          <a:endParaRPr lang="sk-SK"/>
        </a:p>
      </dgm:t>
    </dgm:pt>
    <dgm:pt modelId="{B80B4AA7-2FA1-4457-AF0A-DCE96831A327}" type="pres">
      <dgm:prSet presAssocID="{F5C5BB3A-F9FF-47E1-BCAC-D50B192B46B6}" presName="theInnerList" presStyleCnt="0"/>
      <dgm:spPr/>
      <dgm:t>
        <a:bodyPr/>
        <a:lstStyle/>
        <a:p>
          <a:endParaRPr lang="sk-SK"/>
        </a:p>
      </dgm:t>
    </dgm:pt>
    <dgm:pt modelId="{34B321D9-5369-4AE8-83EA-2D9E40667C4D}" type="pres">
      <dgm:prSet presAssocID="{82BA0CEF-9126-47CC-AD2A-EF164A7F1FEF}" presName="childNode" presStyleLbl="node1" presStyleIdx="4" presStyleCnt="5" custScaleY="24619" custLinFactNeighborX="-1245" custLinFactNeighborY="-3721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E1E96C9-ABDF-4D65-AD02-C069104CCA51}" srcId="{1843D597-98C4-452E-8E57-5959BE62F16F}" destId="{C4EB1D52-B86F-400C-84A2-DD161BFADC02}" srcOrd="2" destOrd="0" parTransId="{89936D21-1A4A-4C3F-868D-276171809F91}" sibTransId="{8D8678F5-5ABD-4988-8F48-38AACD4B784E}"/>
    <dgm:cxn modelId="{5EEF9893-8739-4118-AC1F-6295FD9F9E08}" srcId="{1843D597-98C4-452E-8E57-5959BE62F16F}" destId="{087928CC-CC27-4EB6-95A7-D49AA4A3D79E}" srcOrd="0" destOrd="0" parTransId="{568B7F30-27E7-418A-B641-8509326F90D0}" sibTransId="{A5A76185-5F24-4470-A1AE-CE9301D598AF}"/>
    <dgm:cxn modelId="{D9739EE7-917B-4995-9DB0-8B0AD906DEBC}" type="presOf" srcId="{21253E5E-99FA-4F4F-9F37-F63524C64B5F}" destId="{9ABC0CCA-1DDB-4BCB-835F-45831DB45C81}" srcOrd="0" destOrd="0" presId="urn:microsoft.com/office/officeart/2005/8/layout/lProcess2"/>
    <dgm:cxn modelId="{6E9C4DDB-56C3-4101-B354-6D0AD3568F0F}" type="presOf" srcId="{82BA0CEF-9126-47CC-AD2A-EF164A7F1FEF}" destId="{34B321D9-5369-4AE8-83EA-2D9E40667C4D}" srcOrd="0" destOrd="0" presId="urn:microsoft.com/office/officeart/2005/8/layout/lProcess2"/>
    <dgm:cxn modelId="{4CD6903C-763F-4EFE-BA88-2191358D9DFA}" type="presOf" srcId="{1843D597-98C4-452E-8E57-5959BE62F16F}" destId="{8D33E295-562F-49DB-8534-A63166EC7373}" srcOrd="1" destOrd="0" presId="urn:microsoft.com/office/officeart/2005/8/layout/lProcess2"/>
    <dgm:cxn modelId="{EDB19C36-8A4B-4D2B-B0A8-CEB9E54499AF}" type="presOf" srcId="{F601D991-FBF1-4F4A-B501-59FD6555C8DA}" destId="{51EFD744-6955-4B6E-BCC0-E438CE739585}" srcOrd="0" destOrd="0" presId="urn:microsoft.com/office/officeart/2005/8/layout/lProcess2"/>
    <dgm:cxn modelId="{C9AB311C-955E-4ACD-B864-05B5E47E40F3}" srcId="{1843D597-98C4-452E-8E57-5959BE62F16F}" destId="{F601D991-FBF1-4F4A-B501-59FD6555C8DA}" srcOrd="1" destOrd="0" parTransId="{C883E90C-72BB-4B49-A21D-55B59AA84775}" sibTransId="{891F7081-2510-4A55-B957-8939E15648EE}"/>
    <dgm:cxn modelId="{E95C6A07-40EB-4D3A-95BB-85ED728F4876}" srcId="{F74EB268-31DB-4642-8283-6CA9B87554B5}" destId="{1843D597-98C4-452E-8E57-5959BE62F16F}" srcOrd="0" destOrd="0" parTransId="{758FFFE8-EC6E-4A1C-A3CF-F831A9B3A0C4}" sibTransId="{3985E8DD-7919-4070-884F-0D66A91D29F5}"/>
    <dgm:cxn modelId="{CAA0D4F2-777E-43C0-8666-1AAB568EFF97}" srcId="{F5C5BB3A-F9FF-47E1-BCAC-D50B192B46B6}" destId="{82BA0CEF-9126-47CC-AD2A-EF164A7F1FEF}" srcOrd="0" destOrd="0" parTransId="{C21AAF61-14BA-4F5D-91FF-44A9A03CE2AA}" sibTransId="{34614F5F-91B1-4D2B-B597-0E2843EC3CA8}"/>
    <dgm:cxn modelId="{2EC9A49D-95E3-4BB2-91FB-BDA911E29A10}" srcId="{1843D597-98C4-452E-8E57-5959BE62F16F}" destId="{21253E5E-99FA-4F4F-9F37-F63524C64B5F}" srcOrd="3" destOrd="0" parTransId="{0760C333-BCAC-4570-83E0-304F0C44A5DD}" sibTransId="{7BC11482-F5E1-4CEA-86BF-C3CF5251970B}"/>
    <dgm:cxn modelId="{98403CFE-E6E8-428B-B2B1-6E3E45A97812}" type="presOf" srcId="{C4EB1D52-B86F-400C-84A2-DD161BFADC02}" destId="{8C194514-8489-450D-BBA6-A75A92C9192A}" srcOrd="0" destOrd="0" presId="urn:microsoft.com/office/officeart/2005/8/layout/lProcess2"/>
    <dgm:cxn modelId="{DEB9816F-DF27-4A99-BF31-9F332F51B40B}" type="presOf" srcId="{087928CC-CC27-4EB6-95A7-D49AA4A3D79E}" destId="{3C266D99-B6C3-4A81-BE72-E96829968B1B}" srcOrd="0" destOrd="0" presId="urn:microsoft.com/office/officeart/2005/8/layout/lProcess2"/>
    <dgm:cxn modelId="{095D9DB2-2F01-48C7-BC88-87C90C8E025E}" type="presOf" srcId="{F74EB268-31DB-4642-8283-6CA9B87554B5}" destId="{A0807B58-A82C-4CE0-9607-81B825ABD78A}" srcOrd="0" destOrd="0" presId="urn:microsoft.com/office/officeart/2005/8/layout/lProcess2"/>
    <dgm:cxn modelId="{A895DDF8-5163-4534-A0CC-D29BDFAA0BE7}" srcId="{F74EB268-31DB-4642-8283-6CA9B87554B5}" destId="{F5C5BB3A-F9FF-47E1-BCAC-D50B192B46B6}" srcOrd="1" destOrd="0" parTransId="{60BF8CFF-0E04-4F19-98D8-EB20118C773A}" sibTransId="{AFD4A6AE-BA57-464C-9DA6-6D6BDB17A6EF}"/>
    <dgm:cxn modelId="{CDB602FD-54B0-4E32-9EC0-EF55B3810802}" type="presOf" srcId="{F5C5BB3A-F9FF-47E1-BCAC-D50B192B46B6}" destId="{485313B9-050F-430F-BBC5-7C797123EE9F}" srcOrd="1" destOrd="0" presId="urn:microsoft.com/office/officeart/2005/8/layout/lProcess2"/>
    <dgm:cxn modelId="{54BB4CF0-9196-45B9-8EC7-E362373ED558}" type="presOf" srcId="{F5C5BB3A-F9FF-47E1-BCAC-D50B192B46B6}" destId="{97885131-FAD5-4CE2-A063-01CA99D9DFB3}" srcOrd="0" destOrd="0" presId="urn:microsoft.com/office/officeart/2005/8/layout/lProcess2"/>
    <dgm:cxn modelId="{927C7338-33C1-41E0-8363-802F1BC9A001}" type="presOf" srcId="{1843D597-98C4-452E-8E57-5959BE62F16F}" destId="{1B300960-BB77-4F64-93A8-3529668587B8}" srcOrd="0" destOrd="0" presId="urn:microsoft.com/office/officeart/2005/8/layout/lProcess2"/>
    <dgm:cxn modelId="{3A75FE96-35F6-42F1-8C70-E0A82754BEB6}" type="presParOf" srcId="{A0807B58-A82C-4CE0-9607-81B825ABD78A}" destId="{3FCA8EB3-9DB5-4D70-A35D-9DAC3EC26851}" srcOrd="0" destOrd="0" presId="urn:microsoft.com/office/officeart/2005/8/layout/lProcess2"/>
    <dgm:cxn modelId="{26B74ECB-CB6D-470F-BE81-72E9819D3C57}" type="presParOf" srcId="{3FCA8EB3-9DB5-4D70-A35D-9DAC3EC26851}" destId="{1B300960-BB77-4F64-93A8-3529668587B8}" srcOrd="0" destOrd="0" presId="urn:microsoft.com/office/officeart/2005/8/layout/lProcess2"/>
    <dgm:cxn modelId="{E3560956-B545-41FD-AB9E-E89D449C9078}" type="presParOf" srcId="{3FCA8EB3-9DB5-4D70-A35D-9DAC3EC26851}" destId="{8D33E295-562F-49DB-8534-A63166EC7373}" srcOrd="1" destOrd="0" presId="urn:microsoft.com/office/officeart/2005/8/layout/lProcess2"/>
    <dgm:cxn modelId="{76C8972E-E775-4C62-BB0A-0160DE4D3C06}" type="presParOf" srcId="{3FCA8EB3-9DB5-4D70-A35D-9DAC3EC26851}" destId="{E7C7795E-AD08-4F12-9F0A-9F8B25CD705F}" srcOrd="2" destOrd="0" presId="urn:microsoft.com/office/officeart/2005/8/layout/lProcess2"/>
    <dgm:cxn modelId="{0B57F219-7423-4BA7-BF7F-250DE2F3CB7E}" type="presParOf" srcId="{E7C7795E-AD08-4F12-9F0A-9F8B25CD705F}" destId="{626DBE68-1D3F-434D-B6B0-B0DD981B91A9}" srcOrd="0" destOrd="0" presId="urn:microsoft.com/office/officeart/2005/8/layout/lProcess2"/>
    <dgm:cxn modelId="{55C58A6A-7608-4A20-B39F-177EE66A9515}" type="presParOf" srcId="{626DBE68-1D3F-434D-B6B0-B0DD981B91A9}" destId="{3C266D99-B6C3-4A81-BE72-E96829968B1B}" srcOrd="0" destOrd="0" presId="urn:microsoft.com/office/officeart/2005/8/layout/lProcess2"/>
    <dgm:cxn modelId="{83BF614B-EA29-4AFD-BC6C-182641535CA5}" type="presParOf" srcId="{626DBE68-1D3F-434D-B6B0-B0DD981B91A9}" destId="{D11D8DDF-91FA-42FE-884B-A5AAD1085BFD}" srcOrd="1" destOrd="0" presId="urn:microsoft.com/office/officeart/2005/8/layout/lProcess2"/>
    <dgm:cxn modelId="{B97F98CA-F123-40DA-8071-BFB1C21E3641}" type="presParOf" srcId="{626DBE68-1D3F-434D-B6B0-B0DD981B91A9}" destId="{51EFD744-6955-4B6E-BCC0-E438CE739585}" srcOrd="2" destOrd="0" presId="urn:microsoft.com/office/officeart/2005/8/layout/lProcess2"/>
    <dgm:cxn modelId="{36BE74B5-CCDA-4CB2-8BDE-39AF2D606A52}" type="presParOf" srcId="{626DBE68-1D3F-434D-B6B0-B0DD981B91A9}" destId="{DF8EE5C2-DEAB-4449-9495-330433E3E50A}" srcOrd="3" destOrd="0" presId="urn:microsoft.com/office/officeart/2005/8/layout/lProcess2"/>
    <dgm:cxn modelId="{E9217A5F-FED7-4892-8BA3-A6703334AA21}" type="presParOf" srcId="{626DBE68-1D3F-434D-B6B0-B0DD981B91A9}" destId="{8C194514-8489-450D-BBA6-A75A92C9192A}" srcOrd="4" destOrd="0" presId="urn:microsoft.com/office/officeart/2005/8/layout/lProcess2"/>
    <dgm:cxn modelId="{66EAF43A-CB11-4DBD-8556-F8A9B980E09D}" type="presParOf" srcId="{626DBE68-1D3F-434D-B6B0-B0DD981B91A9}" destId="{4C7121CB-F61E-4E38-AF19-6AA56E9529A0}" srcOrd="5" destOrd="0" presId="urn:microsoft.com/office/officeart/2005/8/layout/lProcess2"/>
    <dgm:cxn modelId="{55BFF2FD-CC7E-4F81-A285-8884F4144792}" type="presParOf" srcId="{626DBE68-1D3F-434D-B6B0-B0DD981B91A9}" destId="{9ABC0CCA-1DDB-4BCB-835F-45831DB45C81}" srcOrd="6" destOrd="0" presId="urn:microsoft.com/office/officeart/2005/8/layout/lProcess2"/>
    <dgm:cxn modelId="{0654C214-9F4A-4B61-9744-068116F9F3A3}" type="presParOf" srcId="{A0807B58-A82C-4CE0-9607-81B825ABD78A}" destId="{CC28FEEE-3A68-49F3-9EE4-F470C8630B72}" srcOrd="1" destOrd="0" presId="urn:microsoft.com/office/officeart/2005/8/layout/lProcess2"/>
    <dgm:cxn modelId="{3B44DD83-E53F-474A-B4B9-2C462009E005}" type="presParOf" srcId="{A0807B58-A82C-4CE0-9607-81B825ABD78A}" destId="{0BF5C4DC-7E7D-4258-B7AC-56BC82667C7B}" srcOrd="2" destOrd="0" presId="urn:microsoft.com/office/officeart/2005/8/layout/lProcess2"/>
    <dgm:cxn modelId="{8D399644-901D-4131-8F9B-33E28CC4D8D0}" type="presParOf" srcId="{0BF5C4DC-7E7D-4258-B7AC-56BC82667C7B}" destId="{97885131-FAD5-4CE2-A063-01CA99D9DFB3}" srcOrd="0" destOrd="0" presId="urn:microsoft.com/office/officeart/2005/8/layout/lProcess2"/>
    <dgm:cxn modelId="{59ECB530-FF98-4ED6-95B1-B4C1A1D32020}" type="presParOf" srcId="{0BF5C4DC-7E7D-4258-B7AC-56BC82667C7B}" destId="{485313B9-050F-430F-BBC5-7C797123EE9F}" srcOrd="1" destOrd="0" presId="urn:microsoft.com/office/officeart/2005/8/layout/lProcess2"/>
    <dgm:cxn modelId="{E7397BDE-39FD-48F6-999E-DE0D1C626398}" type="presParOf" srcId="{0BF5C4DC-7E7D-4258-B7AC-56BC82667C7B}" destId="{885F0921-932A-44CE-9911-B142EF908054}" srcOrd="2" destOrd="0" presId="urn:microsoft.com/office/officeart/2005/8/layout/lProcess2"/>
    <dgm:cxn modelId="{D3FAA4E9-3828-48BA-800C-AFE5772C5BF0}" type="presParOf" srcId="{885F0921-932A-44CE-9911-B142EF908054}" destId="{B80B4AA7-2FA1-4457-AF0A-DCE96831A327}" srcOrd="0" destOrd="0" presId="urn:microsoft.com/office/officeart/2005/8/layout/lProcess2"/>
    <dgm:cxn modelId="{71F95174-FEB1-4BE9-BBD5-0C975A01ADEB}" type="presParOf" srcId="{B80B4AA7-2FA1-4457-AF0A-DCE96831A327}" destId="{34B321D9-5369-4AE8-83EA-2D9E40667C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0960-BB77-4F64-93A8-3529668587B8}">
      <dsp:nvSpPr>
        <dsp:cNvPr id="0" name=""/>
        <dsp:cNvSpPr/>
      </dsp:nvSpPr>
      <dsp:spPr>
        <a:xfrm>
          <a:off x="0" y="0"/>
          <a:ext cx="4182219" cy="37846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latin typeface="Georgia" panose="02040502050405020303" pitchFamily="18" charset="0"/>
            </a:rPr>
            <a:t>Silné stránky </a:t>
          </a:r>
          <a:endParaRPr lang="sk-SK" sz="2000" b="1" kern="1200" dirty="0">
            <a:latin typeface="Georgia" panose="02040502050405020303" pitchFamily="18" charset="0"/>
          </a:endParaRPr>
        </a:p>
      </dsp:txBody>
      <dsp:txXfrm>
        <a:off x="0" y="0"/>
        <a:ext cx="4182219" cy="1135380"/>
      </dsp:txXfrm>
    </dsp:sp>
    <dsp:sp modelId="{3C266D99-B6C3-4A81-BE72-E96829968B1B}">
      <dsp:nvSpPr>
        <dsp:cNvPr id="0" name=""/>
        <dsp:cNvSpPr/>
      </dsp:nvSpPr>
      <dsp:spPr>
        <a:xfrm>
          <a:off x="457198" y="1177164"/>
          <a:ext cx="3345775" cy="545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Georgia" panose="02040502050405020303" pitchFamily="18" charset="0"/>
            </a:rPr>
            <a:t>Ochota rezortu začať pracovať na téme</a:t>
          </a:r>
          <a:endParaRPr lang="sk-SK" sz="1200" kern="1200" dirty="0">
            <a:latin typeface="Georgia" panose="02040502050405020303" pitchFamily="18" charset="0"/>
          </a:endParaRPr>
        </a:p>
      </dsp:txBody>
      <dsp:txXfrm>
        <a:off x="473167" y="1193133"/>
        <a:ext cx="3313837" cy="513294"/>
      </dsp:txXfrm>
    </dsp:sp>
    <dsp:sp modelId="{8C194514-8489-450D-BBA6-A75A92C9192A}">
      <dsp:nvSpPr>
        <dsp:cNvPr id="0" name=""/>
        <dsp:cNvSpPr/>
      </dsp:nvSpPr>
      <dsp:spPr>
        <a:xfrm>
          <a:off x="457198" y="2057388"/>
          <a:ext cx="3345775" cy="694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Georgia" panose="02040502050405020303" pitchFamily="18" charset="0"/>
            </a:rPr>
            <a:t>Absencia prekážok z pohľadu autorských práv, pokiaľ ide o vzdelávacie zdroje, napísané v rámci zamestnaneckých vzťahov</a:t>
          </a:r>
          <a:endParaRPr lang="sk-SK" sz="1200" kern="1200" dirty="0">
            <a:latin typeface="Georgia" panose="02040502050405020303" pitchFamily="18" charset="0"/>
          </a:endParaRPr>
        </a:p>
      </dsp:txBody>
      <dsp:txXfrm>
        <a:off x="477529" y="2077719"/>
        <a:ext cx="3305113" cy="653473"/>
      </dsp:txXfrm>
    </dsp:sp>
    <dsp:sp modelId="{97885131-FAD5-4CE2-A063-01CA99D9DFB3}">
      <dsp:nvSpPr>
        <dsp:cNvPr id="0" name=""/>
        <dsp:cNvSpPr/>
      </dsp:nvSpPr>
      <dsp:spPr>
        <a:xfrm>
          <a:off x="4500233" y="0"/>
          <a:ext cx="4182219" cy="37846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latin typeface="Georgia" panose="02040502050405020303" pitchFamily="18" charset="0"/>
            </a:rPr>
            <a:t>Slabé stránky</a:t>
          </a:r>
          <a:endParaRPr lang="sk-SK" sz="2000" kern="1200" dirty="0">
            <a:latin typeface="Georgia" panose="02040502050405020303" pitchFamily="18" charset="0"/>
          </a:endParaRPr>
        </a:p>
      </dsp:txBody>
      <dsp:txXfrm>
        <a:off x="4500233" y="0"/>
        <a:ext cx="4182219" cy="1135380"/>
      </dsp:txXfrm>
    </dsp:sp>
    <dsp:sp modelId="{34B321D9-5369-4AE8-83EA-2D9E40667C4D}">
      <dsp:nvSpPr>
        <dsp:cNvPr id="0" name=""/>
        <dsp:cNvSpPr/>
      </dsp:nvSpPr>
      <dsp:spPr>
        <a:xfrm>
          <a:off x="4918455" y="1136096"/>
          <a:ext cx="3345775" cy="437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kern="1200" dirty="0" smtClean="0">
              <a:latin typeface="Georgia" panose="02040502050405020303" pitchFamily="18" charset="0"/>
            </a:rPr>
            <a:t>Absencia </a:t>
          </a:r>
          <a:r>
            <a:rPr lang="sk-SK" sz="1200" kern="1200" dirty="0" smtClean="0">
              <a:latin typeface="Georgia" panose="02040502050405020303" pitchFamily="18" charset="0"/>
            </a:rPr>
            <a:t>lídra a pochopenia témy</a:t>
          </a:r>
          <a:endParaRPr lang="sk-SK" sz="1200" kern="1200" dirty="0" smtClean="0">
            <a:latin typeface="Georgia" panose="02040502050405020303" pitchFamily="18" charset="0"/>
          </a:endParaRPr>
        </a:p>
      </dsp:txBody>
      <dsp:txXfrm>
        <a:off x="4931278" y="1148919"/>
        <a:ext cx="3320129" cy="412179"/>
      </dsp:txXfrm>
    </dsp:sp>
    <dsp:sp modelId="{7C70C752-0E79-4FAD-97F2-D6E007B8CEFE}">
      <dsp:nvSpPr>
        <dsp:cNvPr id="0" name=""/>
        <dsp:cNvSpPr/>
      </dsp:nvSpPr>
      <dsp:spPr>
        <a:xfrm>
          <a:off x="4918455" y="1641279"/>
          <a:ext cx="3345775" cy="437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kern="1200" dirty="0" smtClean="0">
              <a:latin typeface="Georgia" panose="02040502050405020303" pitchFamily="18" charset="0"/>
            </a:rPr>
            <a:t>Neexistujúce otvorené vzdelávacie zdroje</a:t>
          </a:r>
          <a:endParaRPr lang="sk-SK" sz="1200" kern="1200" dirty="0" smtClean="0">
            <a:latin typeface="Georgia" panose="02040502050405020303" pitchFamily="18" charset="0"/>
          </a:endParaRPr>
        </a:p>
      </dsp:txBody>
      <dsp:txXfrm>
        <a:off x="4931278" y="1654102"/>
        <a:ext cx="3320129" cy="412179"/>
      </dsp:txXfrm>
    </dsp:sp>
    <dsp:sp modelId="{4068745A-E51C-45EF-9B7F-7704538BBC69}">
      <dsp:nvSpPr>
        <dsp:cNvPr id="0" name=""/>
        <dsp:cNvSpPr/>
      </dsp:nvSpPr>
      <dsp:spPr>
        <a:xfrm>
          <a:off x="4918455" y="2146462"/>
          <a:ext cx="3345775" cy="437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kern="1200" dirty="0" smtClean="0">
              <a:latin typeface="Georgia" panose="02040502050405020303" pitchFamily="18" charset="0"/>
            </a:rPr>
            <a:t>Neochota </a:t>
          </a:r>
          <a:r>
            <a:rPr lang="sk-SK" sz="1200" kern="1200" dirty="0" smtClean="0">
              <a:latin typeface="Georgia" panose="02040502050405020303" pitchFamily="18" charset="0"/>
            </a:rPr>
            <a:t>vstúpiť do existujúcich </a:t>
          </a:r>
          <a:r>
            <a:rPr lang="sk-SK" sz="1200" kern="1200" dirty="0" smtClean="0">
              <a:latin typeface="Georgia" panose="02040502050405020303" pitchFamily="18" charset="0"/>
            </a:rPr>
            <a:t>zmluvných vzťahov</a:t>
          </a:r>
          <a:endParaRPr lang="sk-SK" sz="1200" kern="1200" dirty="0" smtClean="0">
            <a:latin typeface="Georgia" panose="02040502050405020303" pitchFamily="18" charset="0"/>
          </a:endParaRPr>
        </a:p>
      </dsp:txBody>
      <dsp:txXfrm>
        <a:off x="4931278" y="2159285"/>
        <a:ext cx="3320129" cy="412179"/>
      </dsp:txXfrm>
    </dsp:sp>
    <dsp:sp modelId="{85621E39-272D-49AD-9369-9E43EF3FC4BD}">
      <dsp:nvSpPr>
        <dsp:cNvPr id="0" name=""/>
        <dsp:cNvSpPr/>
      </dsp:nvSpPr>
      <dsp:spPr>
        <a:xfrm>
          <a:off x="4918455" y="2651645"/>
          <a:ext cx="3345775" cy="437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kern="1200" dirty="0" smtClean="0">
              <a:latin typeface="Georgia" panose="02040502050405020303" pitchFamily="18" charset="0"/>
            </a:rPr>
            <a:t>Neexistujúce repozitáre pre ukladanie vzdelávacích zdrojov</a:t>
          </a:r>
          <a:endParaRPr lang="sk-SK" sz="1200" kern="1200" dirty="0" smtClean="0">
            <a:latin typeface="Georgia" panose="02040502050405020303" pitchFamily="18" charset="0"/>
          </a:endParaRPr>
        </a:p>
      </dsp:txBody>
      <dsp:txXfrm>
        <a:off x="4931278" y="2664468"/>
        <a:ext cx="3320129" cy="412179"/>
      </dsp:txXfrm>
    </dsp:sp>
    <dsp:sp modelId="{72E50F96-8277-434D-A2DC-07FFA5D9CD92}">
      <dsp:nvSpPr>
        <dsp:cNvPr id="0" name=""/>
        <dsp:cNvSpPr/>
      </dsp:nvSpPr>
      <dsp:spPr>
        <a:xfrm>
          <a:off x="4918455" y="3156828"/>
          <a:ext cx="3345775" cy="437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kern="1200" dirty="0" smtClean="0">
              <a:latin typeface="Georgia" panose="02040502050405020303" pitchFamily="18" charset="0"/>
            </a:rPr>
            <a:t>Nevhodne nastavené podmienky vo verejnom obstarávaní</a:t>
          </a:r>
          <a:endParaRPr lang="sk-SK" sz="1200" kern="1200" dirty="0" smtClean="0">
            <a:latin typeface="Georgia" panose="02040502050405020303" pitchFamily="18" charset="0"/>
          </a:endParaRPr>
        </a:p>
      </dsp:txBody>
      <dsp:txXfrm>
        <a:off x="4931278" y="3169651"/>
        <a:ext cx="3320129" cy="412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0960-BB77-4F64-93A8-3529668587B8}">
      <dsp:nvSpPr>
        <dsp:cNvPr id="0" name=""/>
        <dsp:cNvSpPr/>
      </dsp:nvSpPr>
      <dsp:spPr>
        <a:xfrm>
          <a:off x="0" y="0"/>
          <a:ext cx="4182219" cy="37846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latin typeface="Georgia" panose="02040502050405020303" pitchFamily="18" charset="0"/>
            </a:rPr>
            <a:t>Silné stránky </a:t>
          </a:r>
          <a:endParaRPr lang="sk-SK" sz="2000" b="1" kern="1200" dirty="0">
            <a:latin typeface="Georgia" panose="02040502050405020303" pitchFamily="18" charset="0"/>
          </a:endParaRPr>
        </a:p>
      </dsp:txBody>
      <dsp:txXfrm>
        <a:off x="0" y="0"/>
        <a:ext cx="4182219" cy="1135380"/>
      </dsp:txXfrm>
    </dsp:sp>
    <dsp:sp modelId="{3C266D99-B6C3-4A81-BE72-E96829968B1B}">
      <dsp:nvSpPr>
        <dsp:cNvPr id="0" name=""/>
        <dsp:cNvSpPr/>
      </dsp:nvSpPr>
      <dsp:spPr>
        <a:xfrm>
          <a:off x="422569" y="1135472"/>
          <a:ext cx="3345775" cy="551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Georgia" panose="02040502050405020303" pitchFamily="18" charset="0"/>
            </a:rPr>
            <a:t>Pochopenie témy</a:t>
          </a:r>
          <a:endParaRPr lang="sk-SK" sz="1200" kern="1200" dirty="0">
            <a:latin typeface="Georgia" panose="02040502050405020303" pitchFamily="18" charset="0"/>
          </a:endParaRPr>
        </a:p>
      </dsp:txBody>
      <dsp:txXfrm>
        <a:off x="438717" y="1151620"/>
        <a:ext cx="3313479" cy="519039"/>
      </dsp:txXfrm>
    </dsp:sp>
    <dsp:sp modelId="{51EFD744-6955-4B6E-BCC0-E438CE739585}">
      <dsp:nvSpPr>
        <dsp:cNvPr id="0" name=""/>
        <dsp:cNvSpPr/>
      </dsp:nvSpPr>
      <dsp:spPr>
        <a:xfrm>
          <a:off x="422569" y="1771628"/>
          <a:ext cx="3345775" cy="551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Georgia" panose="02040502050405020303" pitchFamily="18" charset="0"/>
            </a:rPr>
            <a:t>Úzka komunikácia s vysokými školami a SAV</a:t>
          </a:r>
          <a:endParaRPr lang="sk-SK" sz="1200" kern="1200" dirty="0">
            <a:latin typeface="Georgia" panose="02040502050405020303" pitchFamily="18" charset="0"/>
          </a:endParaRPr>
        </a:p>
      </dsp:txBody>
      <dsp:txXfrm>
        <a:off x="438717" y="1787776"/>
        <a:ext cx="3313479" cy="519039"/>
      </dsp:txXfrm>
    </dsp:sp>
    <dsp:sp modelId="{8C194514-8489-450D-BBA6-A75A92C9192A}">
      <dsp:nvSpPr>
        <dsp:cNvPr id="0" name=""/>
        <dsp:cNvSpPr/>
      </dsp:nvSpPr>
      <dsp:spPr>
        <a:xfrm>
          <a:off x="422569" y="2407785"/>
          <a:ext cx="3345775" cy="551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Georgia" panose="02040502050405020303" pitchFamily="18" charset="0"/>
            </a:rPr>
            <a:t>Pripravené projekty pre vznik národného repozitára</a:t>
          </a:r>
          <a:endParaRPr lang="sk-SK" sz="1200" kern="1200" dirty="0">
            <a:latin typeface="Georgia" panose="02040502050405020303" pitchFamily="18" charset="0"/>
          </a:endParaRPr>
        </a:p>
      </dsp:txBody>
      <dsp:txXfrm>
        <a:off x="438717" y="2423933"/>
        <a:ext cx="3313479" cy="519039"/>
      </dsp:txXfrm>
    </dsp:sp>
    <dsp:sp modelId="{9ABC0CCA-1DDB-4BCB-835F-45831DB45C81}">
      <dsp:nvSpPr>
        <dsp:cNvPr id="0" name=""/>
        <dsp:cNvSpPr/>
      </dsp:nvSpPr>
      <dsp:spPr>
        <a:xfrm>
          <a:off x="422569" y="3043941"/>
          <a:ext cx="3345775" cy="551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Georgia" panose="02040502050405020303" pitchFamily="18" charset="0"/>
            </a:rPr>
            <a:t>Ochota meniť legislatívu</a:t>
          </a:r>
          <a:endParaRPr lang="sk-SK" sz="1200" kern="1200" dirty="0">
            <a:latin typeface="Georgia" panose="02040502050405020303" pitchFamily="18" charset="0"/>
          </a:endParaRPr>
        </a:p>
      </dsp:txBody>
      <dsp:txXfrm>
        <a:off x="438717" y="3060089"/>
        <a:ext cx="3313479" cy="519039"/>
      </dsp:txXfrm>
    </dsp:sp>
    <dsp:sp modelId="{97885131-FAD5-4CE2-A063-01CA99D9DFB3}">
      <dsp:nvSpPr>
        <dsp:cNvPr id="0" name=""/>
        <dsp:cNvSpPr/>
      </dsp:nvSpPr>
      <dsp:spPr>
        <a:xfrm>
          <a:off x="4500233" y="0"/>
          <a:ext cx="4182219" cy="37846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latin typeface="Georgia" panose="02040502050405020303" pitchFamily="18" charset="0"/>
            </a:rPr>
            <a:t>Slabé stránky</a:t>
          </a:r>
          <a:endParaRPr lang="sk-SK" sz="2000" kern="1200" dirty="0">
            <a:latin typeface="Georgia" panose="02040502050405020303" pitchFamily="18" charset="0"/>
          </a:endParaRPr>
        </a:p>
      </dsp:txBody>
      <dsp:txXfrm>
        <a:off x="4500233" y="0"/>
        <a:ext cx="4182219" cy="1135380"/>
      </dsp:txXfrm>
    </dsp:sp>
    <dsp:sp modelId="{34B321D9-5369-4AE8-83EA-2D9E40667C4D}">
      <dsp:nvSpPr>
        <dsp:cNvPr id="0" name=""/>
        <dsp:cNvSpPr/>
      </dsp:nvSpPr>
      <dsp:spPr>
        <a:xfrm>
          <a:off x="4876800" y="1146978"/>
          <a:ext cx="3345775" cy="605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200" kern="1200" dirty="0" smtClean="0">
              <a:latin typeface="Georgia" panose="02040502050405020303" pitchFamily="18" charset="0"/>
            </a:rPr>
            <a:t>Slabá výpovedná hodnota doteraz prevádzkovaných repozitárov</a:t>
          </a:r>
          <a:endParaRPr lang="sk-SK" sz="1200" kern="1200" dirty="0" smtClean="0">
            <a:latin typeface="Georgia" panose="02040502050405020303" pitchFamily="18" charset="0"/>
          </a:endParaRPr>
        </a:p>
      </dsp:txBody>
      <dsp:txXfrm>
        <a:off x="4894538" y="1164716"/>
        <a:ext cx="3310299" cy="57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4C7BC-DBB3-4784-9A45-51A5B167B165}" type="datetimeFigureOut">
              <a:rPr lang="sk-SK" smtClean="0"/>
              <a:t>19. 3. 2016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F0DD6-F988-46AE-B857-4B083CE0B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129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CD46-3E5F-4D4A-9DBB-6CC5BC7FBC64}" type="datetimeFigureOut">
              <a:rPr lang="sk-SK" smtClean="0"/>
              <a:t>19. 3. 2016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48075-9687-487A-A7B7-2C1D0D4252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80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karlet.ondrejcakova@minv.s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sk-SK" sz="2800" dirty="0" smtClean="0">
                <a:latin typeface="Georgia" panose="02040502050405020303" pitchFamily="18" charset="0"/>
              </a:rPr>
              <a:t>Regionálne workshopy k tvorbe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Akčného plánu </a:t>
            </a:r>
            <a:r>
              <a:rPr lang="sk-SK" sz="28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OGP 2016 – </a:t>
            </a: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2019</a:t>
            </a:r>
          </a:p>
          <a:p>
            <a:pPr marL="0" indent="0" algn="ctr">
              <a:buNone/>
            </a:pPr>
            <a:r>
              <a:rPr lang="sk-SK" sz="2400" dirty="0" smtClean="0">
                <a:latin typeface="Georgia" panose="02040502050405020303" pitchFamily="18" charset="0"/>
              </a:rPr>
              <a:t>21.-23.03.2016</a:t>
            </a:r>
            <a:r>
              <a:rPr lang="sk-SK" sz="2800" dirty="0">
                <a:latin typeface="Georgia" panose="02040502050405020303" pitchFamily="18" charset="0"/>
              </a:rPr>
              <a:t/>
            </a:r>
            <a:br>
              <a:rPr lang="sk-SK" sz="2800" dirty="0">
                <a:latin typeface="Georgia" panose="02040502050405020303" pitchFamily="18" charset="0"/>
              </a:rPr>
            </a:br>
            <a:r>
              <a:rPr lang="sk-SK" sz="2800" dirty="0">
                <a:latin typeface="Georgia" panose="02040502050405020303" pitchFamily="18" charset="0"/>
              </a:rPr>
              <a:t/>
            </a:r>
            <a:br>
              <a:rPr lang="sk-SK" sz="2800" dirty="0">
                <a:latin typeface="Georgia" panose="02040502050405020303" pitchFamily="18" charset="0"/>
              </a:rPr>
            </a:br>
            <a:r>
              <a:rPr lang="sk-SK" sz="2800" dirty="0">
                <a:latin typeface="Georgia" panose="02040502050405020303" pitchFamily="18" charset="0"/>
              </a:rPr>
              <a:t>Pracovná skupina</a:t>
            </a:r>
            <a:br>
              <a:rPr lang="sk-SK" sz="2800" dirty="0">
                <a:latin typeface="Georgia" panose="02040502050405020303" pitchFamily="18" charset="0"/>
              </a:rPr>
            </a:br>
            <a:r>
              <a:rPr lang="sk-SK" sz="28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Otvorené vzdelávanie</a:t>
            </a:r>
          </a:p>
          <a:p>
            <a:pPr marL="0" indent="0" algn="ctr">
              <a:buNone/>
            </a:pPr>
            <a:endParaRPr lang="sk-SK" sz="2400" dirty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sk-SK" sz="2800" dirty="0" smtClean="0">
                <a:latin typeface="Georgia" panose="02040502050405020303" pitchFamily="18" charset="0"/>
              </a:rPr>
              <a:t> Skarlet Ondrejčáková</a:t>
            </a: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1"/>
            <a:ext cx="9144000" cy="4267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sz="51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Záväzky </a:t>
            </a:r>
            <a:r>
              <a:rPr lang="sk-SK" sz="51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na roky 2016 </a:t>
            </a:r>
            <a:r>
              <a:rPr lang="sk-SK" sz="51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sk-SK" sz="51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2019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</a:t>
            </a:r>
            <a:r>
              <a:rPr lang="sk-SK" sz="36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oblasti </a:t>
            </a:r>
            <a:r>
              <a:rPr lang="sk-SK" sz="36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vzdelávacích zdrojov</a:t>
            </a:r>
            <a:endParaRPr lang="sk-SK" sz="3600" b="1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dirty="0">
                <a:latin typeface="Georgia" panose="02040502050405020303" pitchFamily="18" charset="0"/>
              </a:rPr>
              <a:t>Zriadiť a prevádzkovať </a:t>
            </a:r>
            <a:r>
              <a:rPr lang="sk-SK" b="1" dirty="0">
                <a:latin typeface="Georgia" panose="02040502050405020303" pitchFamily="18" charset="0"/>
              </a:rPr>
              <a:t>národný repozitár </a:t>
            </a:r>
            <a:r>
              <a:rPr lang="sk-SK" dirty="0">
                <a:latin typeface="Georgia" panose="02040502050405020303" pitchFamily="18" charset="0"/>
              </a:rPr>
              <a:t>pre ukladanie, dlhodobú archiváciu a sprístupňovanie otvorených vzdelávacích zdrojov.</a:t>
            </a:r>
            <a:endParaRPr lang="sk-SK" dirty="0" smtClean="0"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dirty="0">
                <a:latin typeface="Georgia" panose="02040502050405020303" pitchFamily="18" charset="0"/>
              </a:rPr>
              <a:t>Navrhnúť </a:t>
            </a:r>
            <a:r>
              <a:rPr lang="sk-SK" b="1" dirty="0">
                <a:latin typeface="Georgia" panose="02040502050405020303" pitchFamily="18" charset="0"/>
              </a:rPr>
              <a:t>pilotný projekt vydávania vysokoškolských </a:t>
            </a:r>
            <a:r>
              <a:rPr lang="sk-SK" b="1" dirty="0" smtClean="0">
                <a:latin typeface="Georgia" panose="02040502050405020303" pitchFamily="18" charset="0"/>
              </a:rPr>
              <a:t>učebníc </a:t>
            </a:r>
            <a:r>
              <a:rPr lang="sk-SK" dirty="0" smtClean="0">
                <a:latin typeface="Georgia" panose="02040502050405020303" pitchFamily="18" charset="0"/>
              </a:rPr>
              <a:t>pod licenciou </a:t>
            </a:r>
            <a:r>
              <a:rPr lang="sk-SK" dirty="0">
                <a:latin typeface="Georgia" panose="02040502050405020303" pitchFamily="18" charset="0"/>
              </a:rPr>
              <a:t>Creative Commons uvedenie </a:t>
            </a:r>
            <a:r>
              <a:rPr lang="sk-SK" dirty="0" smtClean="0">
                <a:latin typeface="Georgia" panose="02040502050405020303" pitchFamily="18" charset="0"/>
              </a:rPr>
              <a:t>autora.</a:t>
            </a:r>
            <a:endParaRPr lang="sk-SK" dirty="0" smtClean="0"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dirty="0" smtClean="0">
                <a:latin typeface="Georgia" panose="02040502050405020303" pitchFamily="18" charset="0"/>
              </a:rPr>
              <a:t>zaviesť </a:t>
            </a:r>
            <a:r>
              <a:rPr lang="sk-SK" dirty="0">
                <a:latin typeface="Georgia" panose="02040502050405020303" pitchFamily="18" charset="0"/>
              </a:rPr>
              <a:t>konkrétne </a:t>
            </a:r>
            <a:r>
              <a:rPr lang="sk-SK" b="1" dirty="0">
                <a:latin typeface="Georgia" panose="02040502050405020303" pitchFamily="18" charset="0"/>
              </a:rPr>
              <a:t>pravidlá otvoreného publikovania </a:t>
            </a:r>
            <a:r>
              <a:rPr lang="sk-SK" b="1" dirty="0" smtClean="0">
                <a:latin typeface="Georgia" panose="02040502050405020303" pitchFamily="18" charset="0"/>
              </a:rPr>
              <a:t>publikačných výstupov</a:t>
            </a:r>
            <a:r>
              <a:rPr lang="sk-SK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ct val="170000"/>
              </a:lnSpc>
            </a:pPr>
            <a:r>
              <a:rPr lang="sk-SK" dirty="0">
                <a:latin typeface="Georgia" panose="02040502050405020303" pitchFamily="18" charset="0"/>
              </a:rPr>
              <a:t>Na práce povinne zverejňované v </a:t>
            </a:r>
            <a:r>
              <a:rPr lang="sk-SK" dirty="0" smtClean="0">
                <a:latin typeface="Georgia" panose="02040502050405020303" pitchFamily="18" charset="0"/>
              </a:rPr>
              <a:t>CRZP udeliť </a:t>
            </a:r>
            <a:r>
              <a:rPr lang="sk-SK" dirty="0">
                <a:latin typeface="Georgia" panose="02040502050405020303" pitchFamily="18" charset="0"/>
              </a:rPr>
              <a:t>verejnú </a:t>
            </a:r>
            <a:r>
              <a:rPr lang="sk-SK" dirty="0" smtClean="0">
                <a:latin typeface="Georgia" panose="02040502050405020303" pitchFamily="18" charset="0"/>
              </a:rPr>
              <a:t>licenciu.</a:t>
            </a:r>
          </a:p>
          <a:p>
            <a:pPr marL="285750" indent="-285750">
              <a:lnSpc>
                <a:spcPct val="170000"/>
              </a:lnSpc>
            </a:pPr>
            <a:r>
              <a:rPr lang="sk-SK" dirty="0">
                <a:latin typeface="Georgia" panose="02040502050405020303" pitchFamily="18" charset="0"/>
              </a:rPr>
              <a:t>Zvyšovať </a:t>
            </a:r>
            <a:r>
              <a:rPr lang="sk-SK" dirty="0" smtClean="0">
                <a:latin typeface="Georgia" panose="02040502050405020303" pitchFamily="18" charset="0"/>
              </a:rPr>
              <a:t>povedomia učiteľov.</a:t>
            </a:r>
          </a:p>
          <a:p>
            <a:pPr marL="285750" indent="-285750">
              <a:lnSpc>
                <a:spcPct val="170000"/>
              </a:lnSpc>
            </a:pPr>
            <a:endParaRPr lang="pt-BR" sz="29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1"/>
            <a:ext cx="8382000" cy="426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42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Záväzky </a:t>
            </a:r>
            <a:r>
              <a:rPr lang="sk-SK" sz="42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na roky 2016 </a:t>
            </a:r>
            <a:r>
              <a:rPr lang="sk-SK" sz="42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sk-SK" sz="42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2019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</a:t>
            </a:r>
            <a:r>
              <a:rPr lang="sk-SK" sz="28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oblasti </a:t>
            </a: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vzdelávacích zdrojov</a:t>
            </a:r>
            <a:endParaRPr lang="sk-SK" sz="2800" b="1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Zo zahraničných </a:t>
            </a:r>
            <a:r>
              <a:rPr lang="sk-SK" sz="2900" dirty="0" smtClean="0">
                <a:latin typeface="Georgia" panose="02040502050405020303" pitchFamily="18" charset="0"/>
              </a:rPr>
              <a:t>vzdelávacích zdrojov </a:t>
            </a:r>
            <a:r>
              <a:rPr lang="sk-SK" sz="2900" b="1" dirty="0" smtClean="0">
                <a:latin typeface="Georgia" panose="02040502050405020303" pitchFamily="18" charset="0"/>
              </a:rPr>
              <a:t>vybrať </a:t>
            </a:r>
            <a:r>
              <a:rPr lang="sk-SK" sz="2900" b="1" dirty="0">
                <a:latin typeface="Georgia" panose="02040502050405020303" pitchFamily="18" charset="0"/>
              </a:rPr>
              <a:t>vhodné pre slovenských žiakov</a:t>
            </a:r>
            <a:r>
              <a:rPr lang="sk-SK" sz="2900" dirty="0">
                <a:latin typeface="Georgia" panose="02040502050405020303" pitchFamily="18" charset="0"/>
              </a:rPr>
              <a:t>, preložiť ich </a:t>
            </a:r>
            <a:r>
              <a:rPr lang="sk-SK" sz="2900" dirty="0" smtClean="0">
                <a:latin typeface="Georgia" panose="02040502050405020303" pitchFamily="18" charset="0"/>
              </a:rPr>
              <a:t>a </a:t>
            </a:r>
            <a:r>
              <a:rPr lang="sk-SK" sz="2900" dirty="0">
                <a:latin typeface="Georgia" panose="02040502050405020303" pitchFamily="18" charset="0"/>
              </a:rPr>
              <a:t>zverejniť.</a:t>
            </a:r>
            <a:endParaRPr lang="sk-SK" sz="2900" dirty="0" smtClean="0"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Priebežne </a:t>
            </a:r>
            <a:r>
              <a:rPr lang="sk-SK" sz="2900" b="1" dirty="0">
                <a:latin typeface="Georgia" panose="02040502050405020303" pitchFamily="18" charset="0"/>
              </a:rPr>
              <a:t>publikovať otvorené vzdelávacie </a:t>
            </a:r>
            <a:r>
              <a:rPr lang="sk-SK" sz="2900" b="1" dirty="0" smtClean="0">
                <a:latin typeface="Georgia" panose="02040502050405020303" pitchFamily="18" charset="0"/>
              </a:rPr>
              <a:t>zdroje</a:t>
            </a:r>
            <a:r>
              <a:rPr lang="sk-SK" sz="2900" dirty="0" smtClean="0">
                <a:latin typeface="Georgia" panose="02040502050405020303" pitchFamily="18" charset="0"/>
              </a:rPr>
              <a:t>.</a:t>
            </a:r>
            <a:endParaRPr lang="sk-SK" sz="2900" dirty="0" smtClean="0"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Do existujúcich zmlúv doplniť možnosť publikovať vzdelávacie zdroje pod verejnou licenciou Creative Commons uvedenie autora</a:t>
            </a:r>
            <a:r>
              <a:rPr lang="sk-SK" sz="2900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Zabezpečiť </a:t>
            </a:r>
            <a:r>
              <a:rPr lang="sk-SK" sz="2900" b="1" dirty="0">
                <a:latin typeface="Georgia" panose="02040502050405020303" pitchFamily="18" charset="0"/>
              </a:rPr>
              <a:t>implementáciu verejných licencií Creative Commons </a:t>
            </a:r>
            <a:r>
              <a:rPr lang="sk-SK" sz="2900" dirty="0">
                <a:latin typeface="Georgia" panose="02040502050405020303" pitchFamily="18" charset="0"/>
              </a:rPr>
              <a:t>uvedenie autora do všetkých zmluvných </a:t>
            </a:r>
            <a:r>
              <a:rPr lang="sk-SK" sz="2900" dirty="0" smtClean="0">
                <a:latin typeface="Georgia" panose="02040502050405020303" pitchFamily="18" charset="0"/>
              </a:rPr>
              <a:t>vzťahov.</a:t>
            </a:r>
            <a:endParaRPr lang="sk-SK" sz="29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t-BR" sz="29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42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Záväzky </a:t>
            </a:r>
            <a:r>
              <a:rPr lang="sk-SK" sz="42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na roky 2016 </a:t>
            </a:r>
            <a:r>
              <a:rPr lang="sk-SK" sz="42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sk-SK" sz="42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2019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</a:t>
            </a:r>
            <a:r>
              <a:rPr lang="sk-SK" sz="28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oblasti výsledkov vedy a výskumu</a:t>
            </a: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Zabezpečiť </a:t>
            </a:r>
            <a:r>
              <a:rPr lang="sk-SK" sz="2900" b="1" dirty="0">
                <a:latin typeface="Georgia" panose="02040502050405020303" pitchFamily="18" charset="0"/>
              </a:rPr>
              <a:t>implementáciu verejných licencií Creative Commons </a:t>
            </a:r>
            <a:r>
              <a:rPr lang="sk-SK" sz="2900" dirty="0">
                <a:latin typeface="Georgia" panose="02040502050405020303" pitchFamily="18" charset="0"/>
              </a:rPr>
              <a:t>uvedenie autora do legislatívnych dokumentov, metodík, manuálov a postupov </a:t>
            </a:r>
            <a:r>
              <a:rPr lang="sk-SK" sz="2900" dirty="0" smtClean="0">
                <a:latin typeface="Georgia" panose="02040502050405020303" pitchFamily="18" charset="0"/>
              </a:rPr>
              <a:t>pri </a:t>
            </a:r>
            <a:r>
              <a:rPr lang="sk-SK" sz="2900" dirty="0">
                <a:latin typeface="Georgia" panose="02040502050405020303" pitchFamily="18" charset="0"/>
              </a:rPr>
              <a:t>realizácii vedeckých a výskumných prác</a:t>
            </a:r>
            <a:r>
              <a:rPr lang="sk-SK" sz="2900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Zriadiť </a:t>
            </a:r>
            <a:r>
              <a:rPr lang="sk-SK" sz="2900" b="1" dirty="0">
                <a:latin typeface="Georgia" panose="02040502050405020303" pitchFamily="18" charset="0"/>
              </a:rPr>
              <a:t>Kontaktnú kanceláriu </a:t>
            </a:r>
            <a:r>
              <a:rPr lang="sk-SK" sz="2900" dirty="0">
                <a:latin typeface="Georgia" panose="02040502050405020303" pitchFamily="18" charset="0"/>
              </a:rPr>
              <a:t>pre Open Access</a:t>
            </a:r>
            <a:r>
              <a:rPr lang="sk-SK" sz="2900" dirty="0" smtClean="0">
                <a:latin typeface="Georgia" panose="02040502050405020303" pitchFamily="18" charset="0"/>
              </a:rPr>
              <a:t>.</a:t>
            </a:r>
            <a:endParaRPr lang="sk-SK" sz="2900" dirty="0" smtClean="0"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Zaviesť podmienky pre </a:t>
            </a:r>
            <a:r>
              <a:rPr lang="sk-SK" sz="2900" b="1" dirty="0">
                <a:latin typeface="Georgia" panose="02040502050405020303" pitchFamily="18" charset="0"/>
              </a:rPr>
              <a:t>pasportizáciu vedeckých a výskumných dát </a:t>
            </a:r>
            <a:r>
              <a:rPr lang="sk-SK" sz="2900" dirty="0">
                <a:latin typeface="Georgia" panose="02040502050405020303" pitchFamily="18" charset="0"/>
              </a:rPr>
              <a:t>s otvoreným prístupom pod verejnou licenciou v slovenských inštitúciách a sledovať ich realizáciu v praxi</a:t>
            </a:r>
            <a:r>
              <a:rPr lang="sk-SK" sz="2900" dirty="0" smtClean="0">
                <a:latin typeface="Georgia" panose="02040502050405020303" pitchFamily="18" charset="0"/>
              </a:rPr>
              <a:t>.</a:t>
            </a:r>
            <a:endParaRPr lang="sk-SK" sz="29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1"/>
            <a:ext cx="8382000" cy="3809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33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Záväzky </a:t>
            </a:r>
            <a:r>
              <a:rPr lang="sk-SK" sz="33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na roky 2016 </a:t>
            </a:r>
            <a:r>
              <a:rPr lang="sk-SK" sz="33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sk-SK" sz="33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2019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</a:t>
            </a:r>
            <a:r>
              <a:rPr lang="sk-SK" sz="24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oblasti výsledkov vedy a výskumu</a:t>
            </a:r>
          </a:p>
          <a:p>
            <a:pPr marL="285750" indent="-285750">
              <a:lnSpc>
                <a:spcPct val="170000"/>
              </a:lnSpc>
            </a:pPr>
            <a:r>
              <a:rPr lang="sk-SK" sz="2400" dirty="0" smtClean="0">
                <a:latin typeface="Georgia" panose="02040502050405020303" pitchFamily="18" charset="0"/>
              </a:rPr>
              <a:t>Zriadiť </a:t>
            </a:r>
            <a:r>
              <a:rPr lang="sk-SK" sz="2400" dirty="0">
                <a:latin typeface="Georgia" panose="02040502050405020303" pitchFamily="18" charset="0"/>
              </a:rPr>
              <a:t>a prevádzkovať </a:t>
            </a:r>
            <a:r>
              <a:rPr lang="sk-SK" sz="2400" b="1" dirty="0">
                <a:latin typeface="Georgia" panose="02040502050405020303" pitchFamily="18" charset="0"/>
              </a:rPr>
              <a:t>národný repozitár </a:t>
            </a:r>
            <a:r>
              <a:rPr lang="sk-SK" sz="2400" dirty="0">
                <a:latin typeface="Georgia" panose="02040502050405020303" pitchFamily="18" charset="0"/>
              </a:rPr>
              <a:t>pre ukladanie, dlhodobú archiváciu a sprístupňovanie slovenských vedeckých a odborných publikácií, vedeckých dát a sivej literatúry.</a:t>
            </a:r>
            <a:endParaRPr lang="sk-SK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sz="2400" dirty="0">
                <a:latin typeface="Georgia" panose="02040502050405020303" pitchFamily="18" charset="0"/>
              </a:rPr>
              <a:t>Navrhnúť systematické </a:t>
            </a:r>
            <a:r>
              <a:rPr lang="sk-SK" sz="2400" b="1" dirty="0">
                <a:latin typeface="Georgia" panose="02040502050405020303" pitchFamily="18" charset="0"/>
              </a:rPr>
              <a:t>benchmarkingové monitorovacie mechanizmy </a:t>
            </a:r>
            <a:r>
              <a:rPr lang="sk-SK" sz="2400" dirty="0" smtClean="0">
                <a:latin typeface="Georgia" panose="02040502050405020303" pitchFamily="18" charset="0"/>
              </a:rPr>
              <a:t>za </a:t>
            </a:r>
            <a:r>
              <a:rPr lang="sk-SK" sz="2400" dirty="0">
                <a:latin typeface="Georgia" panose="02040502050405020303" pitchFamily="18" charset="0"/>
              </a:rPr>
              <a:t>účelom dosahovania najlepšej praxe pri ich sprístupňovaní a dlhodobom archivovaní</a:t>
            </a:r>
            <a:r>
              <a:rPr lang="sk-SK" sz="2400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ct val="170000"/>
              </a:lnSpc>
            </a:pPr>
            <a:endParaRPr lang="sk-SK" sz="2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1"/>
            <a:ext cx="8382000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40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Záväzky </a:t>
            </a:r>
            <a:r>
              <a:rPr lang="sk-SK" sz="40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na roky 2016 </a:t>
            </a:r>
            <a:r>
              <a:rPr lang="sk-SK" sz="40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sk-SK" sz="40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2019</a:t>
            </a:r>
          </a:p>
          <a:p>
            <a:pPr marL="0" indent="0">
              <a:buNone/>
            </a:pPr>
            <a:r>
              <a:rPr lang="sk-SK" sz="29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</a:t>
            </a:r>
            <a:r>
              <a:rPr lang="sk-SK" sz="29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oblasti výsledkov vedy a výskumu</a:t>
            </a:r>
          </a:p>
          <a:p>
            <a:pPr marL="285750" indent="-285750">
              <a:lnSpc>
                <a:spcPct val="170000"/>
              </a:lnSpc>
            </a:pPr>
            <a:r>
              <a:rPr lang="sk-SK" sz="2900" dirty="0">
                <a:latin typeface="Georgia" panose="02040502050405020303" pitchFamily="18" charset="0"/>
              </a:rPr>
              <a:t>Aktívne </a:t>
            </a:r>
            <a:r>
              <a:rPr lang="sk-SK" sz="2900" b="1" dirty="0">
                <a:latin typeface="Georgia" panose="02040502050405020303" pitchFamily="18" charset="0"/>
              </a:rPr>
              <a:t>šíriť povedomie </a:t>
            </a:r>
            <a:r>
              <a:rPr lang="sk-SK" sz="2900" dirty="0">
                <a:latin typeface="Georgia" panose="02040502050405020303" pitchFamily="18" charset="0"/>
              </a:rPr>
              <a:t>o možnostiach a výhodách otvoreného publikovania pre akademickú obec, vzdelávacie inštitúcie, ale aj pre komerčnú sféru, neziskové organizácie a širokú verejnosť, a zároveň šíriť povedomie o prínose otvoreného publikovania pre rozvoj vedy.</a:t>
            </a:r>
            <a:endParaRPr lang="sk-SK" sz="29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sk-SK" sz="2900" dirty="0" smtClean="0">
                <a:latin typeface="Georgia" panose="02040502050405020303" pitchFamily="18" charset="0"/>
              </a:rPr>
              <a:t>Zabezpečiť </a:t>
            </a:r>
            <a:r>
              <a:rPr lang="sk-SK" sz="2900" b="1" dirty="0">
                <a:latin typeface="Georgia" panose="02040502050405020303" pitchFamily="18" charset="0"/>
              </a:rPr>
              <a:t>koordináciu aktivít </a:t>
            </a:r>
            <a:r>
              <a:rPr lang="sk-SK" sz="2900" dirty="0">
                <a:latin typeface="Georgia" panose="02040502050405020303" pitchFamily="18" charset="0"/>
              </a:rPr>
              <a:t>v danej oblasti </a:t>
            </a:r>
            <a:r>
              <a:rPr lang="sk-SK" sz="2900" b="1" dirty="0">
                <a:latin typeface="Georgia" panose="02040502050405020303" pitchFamily="18" charset="0"/>
              </a:rPr>
              <a:t>na medzinárodnej úrovni</a:t>
            </a:r>
            <a:r>
              <a:rPr lang="sk-SK" sz="2900" dirty="0" smtClean="0">
                <a:latin typeface="Georgia" panose="02040502050405020303" pitchFamily="18" charset="0"/>
              </a:rPr>
              <a:t>.</a:t>
            </a:r>
            <a:endParaRPr lang="sk-SK" sz="2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"/>
            <a:ext cx="9570509" cy="717788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k-SK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sk-SK" b="1" dirty="0" smtClean="0">
                <a:latin typeface="Georgia" panose="02040502050405020303" pitchFamily="18" charset="0"/>
              </a:rPr>
              <a:t>Poďme diskutovať – </a:t>
            </a:r>
          </a:p>
          <a:p>
            <a:pPr marL="0" indent="0" algn="ctr">
              <a:buNone/>
            </a:pPr>
            <a:r>
              <a:rPr lang="sk-SK" b="1" dirty="0">
                <a:latin typeface="Georgia" panose="02040502050405020303" pitchFamily="18" charset="0"/>
              </a:rPr>
              <a:t>p</a:t>
            </a:r>
            <a:r>
              <a:rPr lang="sk-SK" b="1" dirty="0" smtClean="0">
                <a:latin typeface="Georgia" panose="02040502050405020303" pitchFamily="18" charset="0"/>
              </a:rPr>
              <a:t>riestor </a:t>
            </a:r>
            <a:r>
              <a:rPr lang="sk-SK" b="1" dirty="0">
                <a:latin typeface="Georgia" panose="02040502050405020303" pitchFamily="18" charset="0"/>
              </a:rPr>
              <a:t>pre Vaše </a:t>
            </a:r>
            <a:r>
              <a:rPr lang="sk-SK" b="1" dirty="0" smtClean="0">
                <a:latin typeface="Georgia" panose="02040502050405020303" pitchFamily="18" charset="0"/>
              </a:rPr>
              <a:t>návrhy, </a:t>
            </a:r>
          </a:p>
          <a:p>
            <a:pPr marL="0" indent="0" algn="ctr">
              <a:buNone/>
            </a:pPr>
            <a:r>
              <a:rPr lang="sk-SK" b="1" dirty="0" smtClean="0">
                <a:latin typeface="Georgia" panose="02040502050405020303" pitchFamily="18" charset="0"/>
              </a:rPr>
              <a:t>otázky a </a:t>
            </a:r>
            <a:r>
              <a:rPr lang="sk-SK" b="1" dirty="0" smtClean="0">
                <a:latin typeface="Georgia" panose="02040502050405020303" pitchFamily="18" charset="0"/>
              </a:rPr>
              <a:t>pripomienky!</a:t>
            </a:r>
            <a:endParaRPr lang="sk-SK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k-SK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"/>
            <a:ext cx="9570509" cy="717788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k-SK" sz="20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sk-SK" b="1" dirty="0" smtClean="0">
                <a:latin typeface="Georgia" panose="02040502050405020303" pitchFamily="18" charset="0"/>
              </a:rPr>
              <a:t>Ďakujeme </a:t>
            </a:r>
            <a:r>
              <a:rPr lang="sk-SK" b="1" dirty="0">
                <a:latin typeface="Georgia" panose="02040502050405020303" pitchFamily="18" charset="0"/>
              </a:rPr>
              <a:t>za Vašu pozornosť </a:t>
            </a:r>
            <a:endParaRPr lang="sk-SK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sk-SK" b="1" dirty="0" smtClean="0">
                <a:latin typeface="Georgia" panose="02040502050405020303" pitchFamily="18" charset="0"/>
              </a:rPr>
              <a:t>a </a:t>
            </a:r>
            <a:r>
              <a:rPr lang="sk-SK" b="1" dirty="0">
                <a:latin typeface="Georgia" panose="02040502050405020303" pitchFamily="18" charset="0"/>
              </a:rPr>
              <a:t>spätnú väzbu!</a:t>
            </a:r>
          </a:p>
          <a:p>
            <a:pPr marL="0" indent="0" algn="ctr">
              <a:buNone/>
            </a:pPr>
            <a:endParaRPr lang="sk-SK" sz="4400" dirty="0" smtClean="0"/>
          </a:p>
          <a:p>
            <a:pPr marL="0" indent="0" algn="r">
              <a:buNone/>
            </a:pP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Skarlet Ondrejčáková</a:t>
            </a:r>
          </a:p>
          <a:p>
            <a:pPr marL="0" indent="0" algn="r">
              <a:buNone/>
            </a:pPr>
            <a:r>
              <a:rPr lang="sk-SK" sz="2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skarlet.ondrejcakova@minv.sk</a:t>
            </a:r>
            <a:r>
              <a:rPr lang="sk-SK" sz="20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sk-SK" sz="2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k-SK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Obsah stretnutia PS </a:t>
            </a:r>
            <a:endParaRPr lang="sk-SK" sz="2800" b="1" dirty="0" smtClean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Otvorené </a:t>
            </a: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vzdelávanie</a:t>
            </a:r>
          </a:p>
          <a:p>
            <a:pPr marL="0" indent="0">
              <a:buNone/>
            </a:pPr>
            <a:endParaRPr lang="sk-SK" sz="1600" b="1" dirty="0" smtClean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latin typeface="Georgia" panose="02040502050405020303" pitchFamily="18" charset="0"/>
              </a:rPr>
              <a:t>doterajšie výsledky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latin typeface="Georgia" panose="02040502050405020303" pitchFamily="18" charset="0"/>
              </a:rPr>
              <a:t>s</a:t>
            </a:r>
            <a:r>
              <a:rPr lang="pt-BR" sz="2400" dirty="0" smtClean="0">
                <a:latin typeface="Georgia" panose="02040502050405020303" pitchFamily="18" charset="0"/>
              </a:rPr>
              <a:t>ilné a slabé stránky implementácie</a:t>
            </a:r>
            <a:endParaRPr lang="sk-SK" sz="24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latin typeface="Georgia" panose="02040502050405020303" pitchFamily="18" charset="0"/>
              </a:rPr>
              <a:t>c</a:t>
            </a:r>
            <a:r>
              <a:rPr lang="pt-BR" sz="2400" dirty="0" smtClean="0">
                <a:latin typeface="Georgia" panose="02040502050405020303" pitchFamily="18" charset="0"/>
              </a:rPr>
              <a:t>iele </a:t>
            </a:r>
            <a:r>
              <a:rPr lang="pt-BR" sz="2400" dirty="0">
                <a:latin typeface="Georgia" panose="02040502050405020303" pitchFamily="18" charset="0"/>
              </a:rPr>
              <a:t>Akčného plánu OGP 2016 </a:t>
            </a:r>
            <a:r>
              <a:rPr lang="pt-BR" sz="2400" dirty="0" smtClean="0">
                <a:latin typeface="Georgia" panose="02040502050405020303" pitchFamily="18" charset="0"/>
              </a:rPr>
              <a:t>– 2019</a:t>
            </a:r>
            <a:endParaRPr lang="sk-SK" sz="24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latin typeface="Georgia" panose="02040502050405020303" pitchFamily="18" charset="0"/>
              </a:rPr>
              <a:t>záväzky </a:t>
            </a:r>
            <a:r>
              <a:rPr lang="sk-SK" sz="2400" dirty="0">
                <a:latin typeface="Georgia" panose="02040502050405020303" pitchFamily="18" charset="0"/>
              </a:rPr>
              <a:t>Akčného plánu OGP 2016 – </a:t>
            </a:r>
            <a:r>
              <a:rPr lang="sk-SK" sz="2400" dirty="0" smtClean="0">
                <a:latin typeface="Georgia" panose="02040502050405020303" pitchFamily="18" charset="0"/>
              </a:rPr>
              <a:t>2019</a:t>
            </a:r>
          </a:p>
          <a:p>
            <a:pPr marL="514350" indent="-514350">
              <a:buAutoNum type="arabicPeriod" startAt="5"/>
            </a:pPr>
            <a:r>
              <a:rPr lang="sk-SK" sz="2400" dirty="0" smtClean="0">
                <a:latin typeface="Georgia" panose="02040502050405020303" pitchFamily="18" charset="0"/>
              </a:rPr>
              <a:t>priestor pre diskusiu</a:t>
            </a:r>
          </a:p>
          <a:p>
            <a:pPr marL="514350" indent="-514350">
              <a:buAutoNum type="arabicPeriod" startAt="5"/>
            </a:pPr>
            <a:r>
              <a:rPr lang="sk-SK" sz="2400" dirty="0" smtClean="0">
                <a:latin typeface="Georgia" panose="02040502050405020303" pitchFamily="18" charset="0"/>
              </a:rPr>
              <a:t>záver</a:t>
            </a: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747962" cy="18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0" y="-38101"/>
            <a:ext cx="9570509" cy="71778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2356"/>
            <a:ext cx="4647595" cy="35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04800" y="1524000"/>
            <a:ext cx="4114800" cy="3999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latin typeface="Georgia" panose="02040502050405020303" pitchFamily="18" charset="0"/>
              </a:rPr>
              <a:t>Otvorený prístup</a:t>
            </a:r>
          </a:p>
          <a:p>
            <a:pPr marL="0" indent="0" algn="ctr">
              <a:buNone/>
            </a:pPr>
            <a:r>
              <a:rPr lang="sk-SK" sz="2800" dirty="0" smtClean="0">
                <a:latin typeface="Georgia" panose="02040502050405020303" pitchFamily="18" charset="0"/>
              </a:rPr>
              <a:t>k vzdelávacích zdrojom  a výsledkom               vedy a výskumu </a:t>
            </a:r>
          </a:p>
          <a:p>
            <a:pPr marL="0" indent="0" algn="ctr">
              <a:buNone/>
            </a:pPr>
            <a:r>
              <a:rPr lang="sk-SK" sz="2400" b="1" dirty="0" smtClean="0">
                <a:latin typeface="Georgia" panose="02040502050405020303" pitchFamily="18" charset="0"/>
              </a:rPr>
              <a:t>pod otvorenou licenciou </a:t>
            </a:r>
            <a:r>
              <a:rPr lang="sk-SK" sz="2800" dirty="0" smtClean="0">
                <a:latin typeface="Georgia" panose="02040502050405020303" pitchFamily="18" charset="0"/>
              </a:rPr>
              <a:t>Creative Commons uvedenie autora</a:t>
            </a: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Doterajšie výsledky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oblasti vzdelávacích zdrojov</a:t>
            </a:r>
          </a:p>
          <a:p>
            <a:pPr marL="0" indent="0">
              <a:buNone/>
            </a:pPr>
            <a:endParaRPr lang="sk-SK" sz="1600" b="1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r>
              <a:rPr lang="sk-SK" sz="2400" dirty="0" smtClean="0">
                <a:latin typeface="Georgia" panose="02040502050405020303" pitchFamily="18" charset="0"/>
              </a:rPr>
              <a:t>Zmapovaný stav vzdelávacích zdrojov</a:t>
            </a:r>
            <a:endParaRPr lang="sk-SK" sz="2400" dirty="0">
              <a:latin typeface="Georgia" panose="02040502050405020303" pitchFamily="18" charset="0"/>
            </a:endParaRPr>
          </a:p>
          <a:p>
            <a:r>
              <a:rPr lang="sk-SK" sz="2400" dirty="0" smtClean="0">
                <a:latin typeface="Georgia" panose="02040502050405020303" pitchFamily="18" charset="0"/>
              </a:rPr>
              <a:t>Zmapovaný stav repozitárov na ukladanie vzdelávacích zdrojov</a:t>
            </a:r>
          </a:p>
          <a:p>
            <a:r>
              <a:rPr lang="sk-SK" sz="2400" dirty="0" smtClean="0">
                <a:latin typeface="Georgia" panose="02040502050405020303" pitchFamily="18" charset="0"/>
              </a:rPr>
              <a:t>Navrhnutý a pilotne overovaný nový proces verejného obstarávania</a:t>
            </a:r>
          </a:p>
          <a:p>
            <a:r>
              <a:rPr lang="sk-SK" sz="2400" dirty="0" smtClean="0">
                <a:latin typeface="Georgia" panose="02040502050405020303" pitchFamily="18" charset="0"/>
              </a:rPr>
              <a:t>Zvyšovanie povedomia učiteľov</a:t>
            </a: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Doterajšie výsledky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oblasti vedy a výskumu</a:t>
            </a:r>
          </a:p>
          <a:p>
            <a:pPr marL="0" indent="0">
              <a:buNone/>
            </a:pPr>
            <a:endParaRPr lang="sk-SK" sz="1600" b="1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r>
              <a:rPr lang="sk-SK" sz="2400" dirty="0" smtClean="0">
                <a:latin typeface="Georgia" panose="02040502050405020303" pitchFamily="18" charset="0"/>
              </a:rPr>
              <a:t>Zmapovaný stav repozitárov na ukladanie výsledkov vedy a výskumu</a:t>
            </a:r>
          </a:p>
          <a:p>
            <a:r>
              <a:rPr lang="sk-SK" sz="2400" dirty="0" smtClean="0">
                <a:latin typeface="Georgia" panose="02040502050405020303" pitchFamily="18" charset="0"/>
              </a:rPr>
              <a:t>Preskúmaný pohľad autorských práv</a:t>
            </a:r>
            <a:endParaRPr lang="sk-SK" sz="2400" dirty="0">
              <a:latin typeface="Georgia" panose="02040502050405020303" pitchFamily="18" charset="0"/>
            </a:endParaRPr>
          </a:p>
          <a:p>
            <a:r>
              <a:rPr lang="sk-SK" sz="2400" dirty="0" smtClean="0">
                <a:latin typeface="Georgia" panose="02040502050405020303" pitchFamily="18" charset="0"/>
              </a:rPr>
              <a:t>Analýza prekážok zavedenia bezplatného sprístupňovania publikačných výstupov</a:t>
            </a:r>
            <a:endParaRPr lang="sk-SK" sz="2400" dirty="0">
              <a:latin typeface="Georgia" panose="02040502050405020303" pitchFamily="18" charset="0"/>
            </a:endParaRPr>
          </a:p>
          <a:p>
            <a:r>
              <a:rPr lang="sk-SK" sz="2400" dirty="0" smtClean="0">
                <a:latin typeface="Georgia" panose="02040502050405020303" pitchFamily="18" charset="0"/>
              </a:rPr>
              <a:t>Šírená osveta</a:t>
            </a:r>
            <a:endParaRPr lang="sk-SK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Oblasť </a:t>
            </a:r>
            <a:r>
              <a:rPr lang="sk-SK" sz="24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vzdelávacích </a:t>
            </a: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zdrojov</a:t>
            </a:r>
            <a:endParaRPr lang="pt-BR" sz="24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1670280"/>
              </p:ext>
            </p:extLst>
          </p:nvPr>
        </p:nvGraphicFramePr>
        <p:xfrm>
          <a:off x="152400" y="1905000"/>
          <a:ext cx="86868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Oblasť výsledkov vedy a výskumu</a:t>
            </a:r>
            <a:endParaRPr lang="pt-BR" sz="24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3374277"/>
              </p:ext>
            </p:extLst>
          </p:nvPr>
        </p:nvGraphicFramePr>
        <p:xfrm>
          <a:off x="152400" y="1905000"/>
          <a:ext cx="86868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9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1"/>
            <a:ext cx="8382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Ciele </a:t>
            </a: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na roky 2016 – 2019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oblasti </a:t>
            </a:r>
            <a:r>
              <a:rPr lang="sk-SK" sz="24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vzdelávacích zdrojov</a:t>
            </a:r>
            <a:endParaRPr lang="pt-B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k-SK" sz="28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r>
              <a:rPr lang="sk-SK" sz="2800" dirty="0" smtClean="0">
                <a:latin typeface="Georgia" panose="02040502050405020303" pitchFamily="18" charset="0"/>
              </a:rPr>
              <a:t>Nastaviť podmienky na získavanie otvorených vzdelávacích zdrojov</a:t>
            </a:r>
            <a:endParaRPr lang="sk-SK" sz="2800" dirty="0">
              <a:latin typeface="Georgia" panose="02040502050405020303" pitchFamily="18" charset="0"/>
            </a:endParaRPr>
          </a:p>
          <a:p>
            <a:r>
              <a:rPr lang="sk-SK" sz="2800" dirty="0" smtClean="0">
                <a:latin typeface="Georgia" panose="02040502050405020303" pitchFamily="18" charset="0"/>
              </a:rPr>
              <a:t>Vytvoriť priestor pre ich zverejňovanie</a:t>
            </a:r>
            <a:endParaRPr lang="sk-SK" sz="2800" dirty="0">
              <a:latin typeface="Georgia" panose="02040502050405020303" pitchFamily="18" charset="0"/>
            </a:endParaRPr>
          </a:p>
          <a:p>
            <a:r>
              <a:rPr lang="sk-SK" sz="2800" dirty="0" smtClean="0">
                <a:latin typeface="Georgia" panose="02040502050405020303" pitchFamily="18" charset="0"/>
              </a:rPr>
              <a:t>Šíriť povedomie medzi učiteľmi a žiakmi</a:t>
            </a:r>
            <a:endParaRPr lang="sk-SK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Prezentacia vzor_1 podkl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8432"/>
            <a:ext cx="9533798" cy="700643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447801"/>
            <a:ext cx="8382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Ciele </a:t>
            </a:r>
            <a:r>
              <a:rPr lang="sk-SK" sz="28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na roky 2016 – 2019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 oblasti </a:t>
            </a:r>
            <a:r>
              <a:rPr lang="sk-SK" sz="2400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výsledkov vedy a </a:t>
            </a: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výskumu</a:t>
            </a:r>
          </a:p>
          <a:p>
            <a:pPr marL="0" indent="0">
              <a:buNone/>
            </a:pPr>
            <a:endParaRPr lang="sk-SK" sz="28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r>
              <a:rPr lang="sk-SK" sz="2800" dirty="0" smtClean="0">
                <a:latin typeface="Georgia" panose="02040502050405020303" pitchFamily="18" charset="0"/>
              </a:rPr>
              <a:t>Vybudovať národný repozitár</a:t>
            </a:r>
          </a:p>
          <a:p>
            <a:r>
              <a:rPr lang="sk-SK" sz="2800" dirty="0" smtClean="0">
                <a:latin typeface="Georgia" panose="02040502050405020303" pitchFamily="18" charset="0"/>
              </a:rPr>
              <a:t>Zaviesť podmienky pre zverejňovanie </a:t>
            </a:r>
            <a:endParaRPr lang="sk-SK" sz="2800" dirty="0">
              <a:latin typeface="Georgia" panose="02040502050405020303" pitchFamily="18" charset="0"/>
            </a:endParaRPr>
          </a:p>
          <a:p>
            <a:r>
              <a:rPr lang="sk-SK" sz="2800" dirty="0" smtClean="0">
                <a:latin typeface="Georgia" panose="02040502050405020303" pitchFamily="18" charset="0"/>
              </a:rPr>
              <a:t>Vytvoriť priestor pre ich zverejňovanie</a:t>
            </a:r>
            <a:endParaRPr lang="sk-SK" sz="2800" dirty="0">
              <a:latin typeface="Georgia" panose="02040502050405020303" pitchFamily="18" charset="0"/>
            </a:endParaRPr>
          </a:p>
          <a:p>
            <a:r>
              <a:rPr lang="sk-SK" sz="2800" dirty="0" smtClean="0">
                <a:latin typeface="Georgia" panose="02040502050405020303" pitchFamily="18" charset="0"/>
              </a:rPr>
              <a:t>Šíriť povedomie medzi učiteľmi a žiakmi</a:t>
            </a:r>
            <a:endParaRPr lang="sk-SK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40442194E81441B202D6BF47FB1073" ma:contentTypeVersion="0" ma:contentTypeDescription="Umožňuje vytvoriť nový dokument." ma:contentTypeScope="" ma:versionID="c52dbdecfee6270b5fcc5f30c56cc7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03bc20b3b442f8046c3eea305e14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15417-6750-484F-AD86-9A996C28BA2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F797F4-D1AB-475E-9478-E1D92FEFB6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46B45-4CE4-49E4-A1AB-8409792AC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594</Words>
  <Application>Microsoft Office PowerPoint</Application>
  <PresentationFormat>Prezentácia na obrazovke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Janka</dc:creator>
  <cp:lastModifiedBy>Skarlet Ondrejčáková</cp:lastModifiedBy>
  <cp:revision>38</cp:revision>
  <cp:lastPrinted>2016-03-19T15:15:23Z</cp:lastPrinted>
  <dcterms:created xsi:type="dcterms:W3CDTF">2006-08-16T00:00:00Z</dcterms:created>
  <dcterms:modified xsi:type="dcterms:W3CDTF">2016-03-19T15:41:41Z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0x0101008240442194E81441B202D6BF47FB1073</vt:lpwstr>
  </property>
</Properties>
</file>